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 id="2147483663" r:id="rId2"/>
  </p:sldMasterIdLst>
  <p:notesMasterIdLst>
    <p:notesMasterId r:id="rId17"/>
  </p:notesMasterIdLst>
  <p:sldIdLst>
    <p:sldId id="256" r:id="rId3"/>
    <p:sldId id="257" r:id="rId4"/>
    <p:sldId id="258" r:id="rId5"/>
    <p:sldId id="260" r:id="rId6"/>
    <p:sldId id="261" r:id="rId7"/>
    <p:sldId id="262" r:id="rId8"/>
    <p:sldId id="263" r:id="rId9"/>
    <p:sldId id="267" r:id="rId10"/>
    <p:sldId id="264" r:id="rId11"/>
    <p:sldId id="265" r:id="rId12"/>
    <p:sldId id="268" r:id="rId13"/>
    <p:sldId id="269" r:id="rId14"/>
    <p:sldId id="266" r:id="rId15"/>
    <p:sldId id="270" r:id="rId16"/>
  </p:sldIdLst>
  <p:sldSz cx="9144000" cy="6858000" type="screen4x3"/>
  <p:notesSz cx="6858000" cy="9144000"/>
  <p:embeddedFontLst>
    <p:embeddedFont>
      <p:font typeface="Archivo Narrow" panose="020B0604020202020204" charset="0"/>
      <p:regular r:id="rId18"/>
      <p:bold r:id="rId19"/>
      <p:italic r:id="rId20"/>
      <p:boldItalic r:id="rId21"/>
    </p:embeddedFont>
    <p:embeddedFont>
      <p:font typeface="Basic" panose="020B0604020202020204" charset="0"/>
      <p:regular r:id="rId22"/>
    </p:embeddedFont>
    <p:embeddedFont>
      <p:font typeface="Georgia" panose="02040502050405020303" pitchFamily="18"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4660"/>
  </p:normalViewPr>
  <p:slideViewPr>
    <p:cSldViewPr snapToGrid="0">
      <p:cViewPr varScale="1">
        <p:scale>
          <a:sx n="117" d="100"/>
          <a:sy n="117" d="100"/>
        </p:scale>
        <p:origin x="151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1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1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1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1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1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1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1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Font typeface="Arial"/>
              <a:buNone/>
            </a:pPr>
            <a:endParaRPr sz="1100" b="0" i="0" u="none" strike="noStrike" cap="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17" y="67300"/>
            <a:ext cx="9143982" cy="1420254"/>
          </a:xfrm>
          <a:prstGeom prst="flowChartDocumen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685800" y="2111123"/>
            <a:ext cx="7772400" cy="15465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666666"/>
              </a:buClr>
              <a:buSzPts val="1400"/>
              <a:buFont typeface="Times New Roman"/>
              <a:buNone/>
              <a:defRPr sz="3200" b="1" i="0" u="none" strike="noStrike" cap="none">
                <a:solidFill>
                  <a:srgbClr val="666666"/>
                </a:solidFill>
                <a:latin typeface="Times New Roman"/>
                <a:ea typeface="Times New Roman"/>
                <a:cs typeface="Times New Roman"/>
                <a:sym typeface="Times New Roman"/>
              </a:defRPr>
            </a:lvl1pPr>
            <a:lvl2pPr lvl="1" algn="ctr">
              <a:lnSpc>
                <a:spcPct val="100000"/>
              </a:lnSpc>
              <a:spcBef>
                <a:spcPts val="0"/>
              </a:spcBef>
              <a:spcAft>
                <a:spcPts val="0"/>
              </a:spcAft>
              <a:buClr>
                <a:srgbClr val="666666"/>
              </a:buClr>
              <a:buSzPts val="1400"/>
              <a:buFont typeface="Times New Roman"/>
              <a:buNone/>
              <a:defRPr sz="3200" b="1">
                <a:solidFill>
                  <a:srgbClr val="666666"/>
                </a:solidFill>
                <a:latin typeface="Times New Roman"/>
                <a:ea typeface="Times New Roman"/>
                <a:cs typeface="Times New Roman"/>
                <a:sym typeface="Times New Roman"/>
              </a:defRPr>
            </a:lvl2pPr>
            <a:lvl3pPr lvl="2" algn="ctr">
              <a:lnSpc>
                <a:spcPct val="100000"/>
              </a:lnSpc>
              <a:spcBef>
                <a:spcPts val="0"/>
              </a:spcBef>
              <a:spcAft>
                <a:spcPts val="0"/>
              </a:spcAft>
              <a:buClr>
                <a:srgbClr val="666666"/>
              </a:buClr>
              <a:buSzPts val="1400"/>
              <a:buFont typeface="Times New Roman"/>
              <a:buNone/>
              <a:defRPr sz="3200" b="1">
                <a:solidFill>
                  <a:srgbClr val="666666"/>
                </a:solidFill>
                <a:latin typeface="Times New Roman"/>
                <a:ea typeface="Times New Roman"/>
                <a:cs typeface="Times New Roman"/>
                <a:sym typeface="Times New Roman"/>
              </a:defRPr>
            </a:lvl3pPr>
            <a:lvl4pPr lvl="3" algn="ctr">
              <a:lnSpc>
                <a:spcPct val="100000"/>
              </a:lnSpc>
              <a:spcBef>
                <a:spcPts val="0"/>
              </a:spcBef>
              <a:spcAft>
                <a:spcPts val="0"/>
              </a:spcAft>
              <a:buClr>
                <a:srgbClr val="666666"/>
              </a:buClr>
              <a:buSzPts val="1400"/>
              <a:buFont typeface="Times New Roman"/>
              <a:buNone/>
              <a:defRPr sz="3200" b="1">
                <a:solidFill>
                  <a:srgbClr val="666666"/>
                </a:solidFill>
                <a:latin typeface="Times New Roman"/>
                <a:ea typeface="Times New Roman"/>
                <a:cs typeface="Times New Roman"/>
                <a:sym typeface="Times New Roman"/>
              </a:defRPr>
            </a:lvl4pPr>
            <a:lvl5pPr lvl="4" algn="ctr">
              <a:lnSpc>
                <a:spcPct val="100000"/>
              </a:lnSpc>
              <a:spcBef>
                <a:spcPts val="0"/>
              </a:spcBef>
              <a:spcAft>
                <a:spcPts val="0"/>
              </a:spcAft>
              <a:buClr>
                <a:srgbClr val="666666"/>
              </a:buClr>
              <a:buSzPts val="1400"/>
              <a:buFont typeface="Times New Roman"/>
              <a:buNone/>
              <a:defRPr sz="3200" b="1">
                <a:solidFill>
                  <a:srgbClr val="666666"/>
                </a:solidFill>
                <a:latin typeface="Times New Roman"/>
                <a:ea typeface="Times New Roman"/>
                <a:cs typeface="Times New Roman"/>
                <a:sym typeface="Times New Roman"/>
              </a:defRPr>
            </a:lvl5pPr>
            <a:lvl6pPr lvl="5" algn="ctr">
              <a:lnSpc>
                <a:spcPct val="100000"/>
              </a:lnSpc>
              <a:spcBef>
                <a:spcPts val="0"/>
              </a:spcBef>
              <a:spcAft>
                <a:spcPts val="0"/>
              </a:spcAft>
              <a:buClr>
                <a:srgbClr val="666666"/>
              </a:buClr>
              <a:buSzPts val="1400"/>
              <a:buFont typeface="Times New Roman"/>
              <a:buNone/>
              <a:defRPr sz="3200" b="1">
                <a:solidFill>
                  <a:srgbClr val="666666"/>
                </a:solidFill>
                <a:latin typeface="Times New Roman"/>
                <a:ea typeface="Times New Roman"/>
                <a:cs typeface="Times New Roman"/>
                <a:sym typeface="Times New Roman"/>
              </a:defRPr>
            </a:lvl6pPr>
            <a:lvl7pPr lvl="6" algn="ctr">
              <a:lnSpc>
                <a:spcPct val="100000"/>
              </a:lnSpc>
              <a:spcBef>
                <a:spcPts val="0"/>
              </a:spcBef>
              <a:spcAft>
                <a:spcPts val="0"/>
              </a:spcAft>
              <a:buClr>
                <a:srgbClr val="666666"/>
              </a:buClr>
              <a:buSzPts val="1400"/>
              <a:buFont typeface="Times New Roman"/>
              <a:buNone/>
              <a:defRPr sz="3200" b="1">
                <a:solidFill>
                  <a:srgbClr val="666666"/>
                </a:solidFill>
                <a:latin typeface="Times New Roman"/>
                <a:ea typeface="Times New Roman"/>
                <a:cs typeface="Times New Roman"/>
                <a:sym typeface="Times New Roman"/>
              </a:defRPr>
            </a:lvl7pPr>
            <a:lvl8pPr lvl="7" algn="ctr">
              <a:lnSpc>
                <a:spcPct val="100000"/>
              </a:lnSpc>
              <a:spcBef>
                <a:spcPts val="0"/>
              </a:spcBef>
              <a:spcAft>
                <a:spcPts val="0"/>
              </a:spcAft>
              <a:buClr>
                <a:srgbClr val="666666"/>
              </a:buClr>
              <a:buSzPts val="1400"/>
              <a:buFont typeface="Times New Roman"/>
              <a:buNone/>
              <a:defRPr sz="3200" b="1">
                <a:solidFill>
                  <a:srgbClr val="666666"/>
                </a:solidFill>
                <a:latin typeface="Times New Roman"/>
                <a:ea typeface="Times New Roman"/>
                <a:cs typeface="Times New Roman"/>
                <a:sym typeface="Times New Roman"/>
              </a:defRPr>
            </a:lvl8pPr>
            <a:lvl9pPr lvl="8" algn="ctr">
              <a:lnSpc>
                <a:spcPct val="100000"/>
              </a:lnSpc>
              <a:spcBef>
                <a:spcPts val="0"/>
              </a:spcBef>
              <a:spcAft>
                <a:spcPts val="0"/>
              </a:spcAft>
              <a:buClr>
                <a:srgbClr val="666666"/>
              </a:buClr>
              <a:buSzPts val="1400"/>
              <a:buFont typeface="Times New Roman"/>
              <a:buNone/>
              <a:defRPr sz="3200" b="1">
                <a:solidFill>
                  <a:srgbClr val="666666"/>
                </a:solidFill>
                <a:latin typeface="Times New Roman"/>
                <a:ea typeface="Times New Roman"/>
                <a:cs typeface="Times New Roman"/>
                <a:sym typeface="Times New Roman"/>
              </a:defRPr>
            </a:lvl9pPr>
          </a:lstStyle>
          <a:p>
            <a:endParaRPr/>
          </a:p>
        </p:txBody>
      </p:sp>
      <p:sp>
        <p:nvSpPr>
          <p:cNvPr id="12" name="Google Shape;12;p2"/>
          <p:cNvSpPr txBox="1">
            <a:spLocks noGrp="1"/>
          </p:cNvSpPr>
          <p:nvPr>
            <p:ph type="subTitle" idx="1"/>
          </p:nvPr>
        </p:nvSpPr>
        <p:spPr>
          <a:xfrm>
            <a:off x="685800" y="3786737"/>
            <a:ext cx="7772400" cy="10464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000000"/>
              </a:buClr>
              <a:buSzPts val="1400"/>
              <a:buFont typeface="Times New Roman"/>
              <a:buNone/>
              <a:defRPr sz="2800" b="0" i="0" u="none" strike="noStrike" cap="none">
                <a:solidFill>
                  <a:srgbClr val="000000"/>
                </a:solidFill>
                <a:latin typeface="Times New Roman"/>
                <a:ea typeface="Times New Roman"/>
                <a:cs typeface="Times New Roman"/>
                <a:sym typeface="Times New Roman"/>
              </a:defRPr>
            </a:lvl1pPr>
            <a:lvl2pPr marR="0" lvl="1" algn="ctr">
              <a:lnSpc>
                <a:spcPct val="100000"/>
              </a:lnSpc>
              <a:spcBef>
                <a:spcPts val="0"/>
              </a:spcBef>
              <a:spcAft>
                <a:spcPts val="0"/>
              </a:spcAft>
              <a:buClr>
                <a:srgbClr val="000000"/>
              </a:buClr>
              <a:buSzPts val="1400"/>
              <a:buFont typeface="Georgia"/>
              <a:buNone/>
              <a:defRPr sz="2400" b="0" i="0" u="none" strike="noStrike" cap="none">
                <a:solidFill>
                  <a:srgbClr val="000000"/>
                </a:solidFill>
                <a:latin typeface="Georgia"/>
                <a:ea typeface="Georgia"/>
                <a:cs typeface="Georgia"/>
                <a:sym typeface="Georgia"/>
              </a:defRPr>
            </a:lvl2pPr>
            <a:lvl3pPr marR="0" lvl="2" algn="ctr">
              <a:lnSpc>
                <a:spcPct val="100000"/>
              </a:lnSpc>
              <a:spcBef>
                <a:spcPts val="0"/>
              </a:spcBef>
              <a:spcAft>
                <a:spcPts val="0"/>
              </a:spcAft>
              <a:buClr>
                <a:srgbClr val="000000"/>
              </a:buClr>
              <a:buSzPts val="1400"/>
              <a:buFont typeface="Georgia"/>
              <a:buNone/>
              <a:defRPr sz="2400" b="0" i="0" u="none" strike="noStrike" cap="none">
                <a:solidFill>
                  <a:srgbClr val="000000"/>
                </a:solidFill>
                <a:latin typeface="Georgia"/>
                <a:ea typeface="Georgia"/>
                <a:cs typeface="Georgia"/>
                <a:sym typeface="Georgia"/>
              </a:defRPr>
            </a:lvl3pPr>
            <a:lvl4pPr marR="0" lvl="3" algn="ctr">
              <a:lnSpc>
                <a:spcPct val="100000"/>
              </a:lnSpc>
              <a:spcBef>
                <a:spcPts val="0"/>
              </a:spcBef>
              <a:spcAft>
                <a:spcPts val="0"/>
              </a:spcAft>
              <a:buClr>
                <a:srgbClr val="000000"/>
              </a:buClr>
              <a:buSzPts val="1400"/>
              <a:buFont typeface="Georgia"/>
              <a:buNone/>
              <a:defRPr sz="2400" b="0" i="0" u="none" strike="noStrike" cap="none">
                <a:solidFill>
                  <a:srgbClr val="000000"/>
                </a:solidFill>
                <a:latin typeface="Georgia"/>
                <a:ea typeface="Georgia"/>
                <a:cs typeface="Georgia"/>
                <a:sym typeface="Georgia"/>
              </a:defRPr>
            </a:lvl4pPr>
            <a:lvl5pPr marR="0" lvl="4" algn="ctr">
              <a:lnSpc>
                <a:spcPct val="100000"/>
              </a:lnSpc>
              <a:spcBef>
                <a:spcPts val="0"/>
              </a:spcBef>
              <a:spcAft>
                <a:spcPts val="0"/>
              </a:spcAft>
              <a:buClr>
                <a:srgbClr val="000000"/>
              </a:buClr>
              <a:buSzPts val="1400"/>
              <a:buFont typeface="Georgia"/>
              <a:buNone/>
              <a:defRPr sz="2400" b="0" i="0" u="none" strike="noStrike" cap="none">
                <a:solidFill>
                  <a:srgbClr val="000000"/>
                </a:solidFill>
                <a:latin typeface="Georgia"/>
                <a:ea typeface="Georgia"/>
                <a:cs typeface="Georgia"/>
                <a:sym typeface="Georgia"/>
              </a:defRPr>
            </a:lvl5pPr>
            <a:lvl6pPr marR="0" lvl="5" algn="ctr">
              <a:lnSpc>
                <a:spcPct val="100000"/>
              </a:lnSpc>
              <a:spcBef>
                <a:spcPts val="0"/>
              </a:spcBef>
              <a:spcAft>
                <a:spcPts val="0"/>
              </a:spcAft>
              <a:buClr>
                <a:srgbClr val="000000"/>
              </a:buClr>
              <a:buSzPts val="1400"/>
              <a:buFont typeface="Georgia"/>
              <a:buNone/>
              <a:defRPr sz="2400" b="0" i="0" u="none" strike="noStrike" cap="none">
                <a:solidFill>
                  <a:srgbClr val="000000"/>
                </a:solidFill>
                <a:latin typeface="Georgia"/>
                <a:ea typeface="Georgia"/>
                <a:cs typeface="Georgia"/>
                <a:sym typeface="Georgia"/>
              </a:defRPr>
            </a:lvl6pPr>
            <a:lvl7pPr marR="0" lvl="6" algn="ctr">
              <a:lnSpc>
                <a:spcPct val="100000"/>
              </a:lnSpc>
              <a:spcBef>
                <a:spcPts val="0"/>
              </a:spcBef>
              <a:spcAft>
                <a:spcPts val="0"/>
              </a:spcAft>
              <a:buClr>
                <a:srgbClr val="000000"/>
              </a:buClr>
              <a:buSzPts val="1400"/>
              <a:buFont typeface="Georgia"/>
              <a:buNone/>
              <a:defRPr sz="2400" b="0" i="0" u="none" strike="noStrike" cap="none">
                <a:solidFill>
                  <a:srgbClr val="000000"/>
                </a:solidFill>
                <a:latin typeface="Georgia"/>
                <a:ea typeface="Georgia"/>
                <a:cs typeface="Georgia"/>
                <a:sym typeface="Georgia"/>
              </a:defRPr>
            </a:lvl7pPr>
            <a:lvl8pPr marR="0" lvl="7" algn="ctr">
              <a:lnSpc>
                <a:spcPct val="100000"/>
              </a:lnSpc>
              <a:spcBef>
                <a:spcPts val="0"/>
              </a:spcBef>
              <a:spcAft>
                <a:spcPts val="0"/>
              </a:spcAft>
              <a:buClr>
                <a:srgbClr val="000000"/>
              </a:buClr>
              <a:buSzPts val="1400"/>
              <a:buFont typeface="Georgia"/>
              <a:buNone/>
              <a:defRPr sz="2400" b="0" i="0" u="none" strike="noStrike" cap="none">
                <a:solidFill>
                  <a:srgbClr val="000000"/>
                </a:solidFill>
                <a:latin typeface="Georgia"/>
                <a:ea typeface="Georgia"/>
                <a:cs typeface="Georgia"/>
                <a:sym typeface="Georgia"/>
              </a:defRPr>
            </a:lvl8pPr>
            <a:lvl9pPr marR="0" lvl="8" algn="ctr">
              <a:lnSpc>
                <a:spcPct val="100000"/>
              </a:lnSpc>
              <a:spcBef>
                <a:spcPts val="0"/>
              </a:spcBef>
              <a:spcAft>
                <a:spcPts val="0"/>
              </a:spcAft>
              <a:buClr>
                <a:srgbClr val="000000"/>
              </a:buClr>
              <a:buSzPts val="1400"/>
              <a:buFont typeface="Georgia"/>
              <a:buNone/>
              <a:defRPr sz="2400" b="0" i="0" u="none" strike="noStrike" cap="none">
                <a:solidFill>
                  <a:srgbClr val="000000"/>
                </a:solidFill>
                <a:latin typeface="Georgia"/>
                <a:ea typeface="Georgia"/>
                <a:cs typeface="Georgia"/>
                <a:sym typeface="Georgia"/>
              </a:defRPr>
            </a:lvl9pPr>
          </a:lstStyle>
          <a:p>
            <a:endParaRPr/>
          </a:p>
        </p:txBody>
      </p:sp>
      <p:sp>
        <p:nvSpPr>
          <p:cNvPr id="13" name="Google Shape;13;p2"/>
          <p:cNvSpPr/>
          <p:nvPr/>
        </p:nvSpPr>
        <p:spPr>
          <a:xfrm flipH="1">
            <a:off x="17"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 name="Google Shape;14;p2" descr="cu white.png"/>
          <p:cNvPicPr preferRelativeResize="0"/>
          <p:nvPr/>
        </p:nvPicPr>
        <p:blipFill rotWithShape="1">
          <a:blip r:embed="rId2">
            <a:alphaModFix/>
          </a:blip>
          <a:srcRect/>
          <a:stretch/>
        </p:blipFill>
        <p:spPr>
          <a:xfrm>
            <a:off x="5872799" y="257950"/>
            <a:ext cx="2460751" cy="997425"/>
          </a:xfrm>
          <a:prstGeom prst="rect">
            <a:avLst/>
          </a:prstGeom>
          <a:noFill/>
          <a:ln>
            <a:noFill/>
          </a:ln>
        </p:spPr>
      </p:pic>
      <p:sp>
        <p:nvSpPr>
          <p:cNvPr id="15" name="Google Shape;15;p2"/>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Mission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Christ University is a nurturing ground for an individual’s holistic development to make effective contribution to the society in a dynamic environment</a:t>
            </a:r>
            <a:endParaRPr sz="1400" b="0" i="0" u="none" strike="noStrike" cap="none">
              <a:solidFill>
                <a:srgbClr val="000000"/>
              </a:solidFill>
              <a:latin typeface="Arial"/>
              <a:ea typeface="Arial"/>
              <a:cs typeface="Arial"/>
              <a:sym typeface="Arial"/>
            </a:endParaRPr>
          </a:p>
        </p:txBody>
      </p:sp>
      <p:sp>
        <p:nvSpPr>
          <p:cNvPr id="17" name="Google Shape;17;p2"/>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Vision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Excellence and Service</a:t>
            </a:r>
            <a:endParaRPr sz="1400" b="0" i="0" u="none" strike="noStrike" cap="none">
              <a:solidFill>
                <a:srgbClr val="000000"/>
              </a:solidFill>
              <a:latin typeface="Arial"/>
              <a:ea typeface="Arial"/>
              <a:cs typeface="Arial"/>
              <a:sym typeface="Arial"/>
            </a:endParaRPr>
          </a:p>
        </p:txBody>
      </p:sp>
      <p:sp>
        <p:nvSpPr>
          <p:cNvPr id="18" name="Google Shape;18;p2"/>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1" i="0" u="none" strike="noStrike" cap="none">
                <a:solidFill>
                  <a:srgbClr val="FFFFFF"/>
                </a:solidFill>
                <a:latin typeface="Georgia"/>
                <a:ea typeface="Georgia"/>
                <a:cs typeface="Georgia"/>
                <a:sym typeface="Georgia"/>
              </a:rPr>
              <a:t>Core Values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Faith in God |  Moral Uprightness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100"/>
              <a:buFont typeface="Georgia"/>
              <a:buNone/>
            </a:pPr>
            <a:r>
              <a:rPr lang="en-GB" sz="1100" b="0" i="0" u="none" strike="noStrike" cap="none">
                <a:solidFill>
                  <a:srgbClr val="FFFFFF"/>
                </a:solidFill>
                <a:latin typeface="Georgia"/>
                <a:ea typeface="Georgia"/>
                <a:cs typeface="Georgia"/>
                <a:sym typeface="Georgia"/>
              </a:rPr>
              <a:t> Love of Fellow Beings |  Social Responsibility | Pursuit of Excellence</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457200" y="614975"/>
            <a:ext cx="8229600" cy="7128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666666"/>
              </a:buClr>
              <a:buSzPts val="1400"/>
              <a:buFont typeface="Times New Roman"/>
              <a:buNone/>
              <a:defRPr sz="2800" b="1" i="0" u="none" strike="noStrike" cap="none">
                <a:solidFill>
                  <a:srgbClr val="666666"/>
                </a:solidFill>
                <a:latin typeface="Times New Roman"/>
                <a:ea typeface="Times New Roman"/>
                <a:cs typeface="Times New Roman"/>
                <a:sym typeface="Times New Roman"/>
              </a:defRPr>
            </a:lvl1pPr>
            <a:lvl2pPr lvl="1"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2pPr>
            <a:lvl3pPr lvl="2"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3pPr>
            <a:lvl4pPr lvl="3"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4pPr>
            <a:lvl5pPr lvl="4"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5pPr>
            <a:lvl6pPr lvl="5"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6pPr>
            <a:lvl7pPr lvl="6"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7pPr>
            <a:lvl8pPr lvl="7"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8pPr>
            <a:lvl9pPr lvl="8"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9pPr>
          </a:lstStyle>
          <a:p>
            <a:endParaRPr/>
          </a:p>
        </p:txBody>
      </p:sp>
      <p:sp>
        <p:nvSpPr>
          <p:cNvPr id="133" name="Google Shape;133;p16"/>
          <p:cNvSpPr txBox="1">
            <a:spLocks noGrp="1"/>
          </p:cNvSpPr>
          <p:nvPr>
            <p:ph type="sldNum" idx="12"/>
          </p:nvPr>
        </p:nvSpPr>
        <p:spPr>
          <a:xfrm>
            <a:off x="8556791" y="6333134"/>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sz="1300">
              <a:solidFill>
                <a:schemeClr val="dk1"/>
              </a:solidFill>
            </a:endParaRPr>
          </a:p>
        </p:txBody>
      </p:sp>
      <p:sp>
        <p:nvSpPr>
          <p:cNvPr id="134" name="Google Shape;134;p16"/>
          <p:cNvSpPr/>
          <p:nvPr/>
        </p:nvSpPr>
        <p:spPr>
          <a:xfrm>
            <a:off x="-11025" y="6347774"/>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6"/>
          <p:cNvSpPr txBox="1"/>
          <p:nvPr/>
        </p:nvSpPr>
        <p:spPr>
          <a:xfrm>
            <a:off x="3343200" y="6431139"/>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000000"/>
              </a:solidFill>
              <a:latin typeface="Arial"/>
              <a:ea typeface="Arial"/>
              <a:cs typeface="Arial"/>
              <a:sym typeface="Arial"/>
            </a:endParaRPr>
          </a:p>
        </p:txBody>
      </p:sp>
      <p:sp>
        <p:nvSpPr>
          <p:cNvPr id="136" name="Google Shape;136;p16"/>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6"/>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6"/>
          <p:cNvSpPr txBox="1"/>
          <p:nvPr/>
        </p:nvSpPr>
        <p:spPr>
          <a:xfrm>
            <a:off x="6945800" y="288575"/>
            <a:ext cx="199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 University</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434343"/>
              </a:buClr>
              <a:buSzPts val="1400"/>
              <a:buFont typeface="Times New Roman"/>
              <a:buNone/>
              <a:defRPr sz="2800" b="1" i="0" u="none" strike="noStrike" cap="none">
                <a:solidFill>
                  <a:srgbClr val="434343"/>
                </a:solidFill>
                <a:latin typeface="Times New Roman"/>
                <a:ea typeface="Times New Roman"/>
                <a:cs typeface="Times New Roman"/>
                <a:sym typeface="Times New Roman"/>
              </a:defRPr>
            </a:lvl1pPr>
            <a:lvl2pPr lvl="1" algn="l">
              <a:lnSpc>
                <a:spcPct val="100000"/>
              </a:lnSpc>
              <a:spcBef>
                <a:spcPts val="0"/>
              </a:spcBef>
              <a:spcAft>
                <a:spcPts val="0"/>
              </a:spcAft>
              <a:buClr>
                <a:schemeClr val="dk1"/>
              </a:buClr>
              <a:buSzPts val="1400"/>
              <a:buFont typeface="Basic"/>
              <a:buNone/>
              <a:defRPr sz="3000" b="1">
                <a:solidFill>
                  <a:schemeClr val="dk1"/>
                </a:solidFill>
                <a:latin typeface="Basic"/>
                <a:ea typeface="Basic"/>
                <a:cs typeface="Basic"/>
                <a:sym typeface="Basic"/>
              </a:defRPr>
            </a:lvl2pPr>
            <a:lvl3pPr lvl="2" algn="l">
              <a:lnSpc>
                <a:spcPct val="100000"/>
              </a:lnSpc>
              <a:spcBef>
                <a:spcPts val="0"/>
              </a:spcBef>
              <a:spcAft>
                <a:spcPts val="0"/>
              </a:spcAft>
              <a:buClr>
                <a:schemeClr val="dk1"/>
              </a:buClr>
              <a:buSzPts val="1400"/>
              <a:buFont typeface="Basic"/>
              <a:buNone/>
              <a:defRPr sz="3000" b="1">
                <a:solidFill>
                  <a:schemeClr val="dk1"/>
                </a:solidFill>
                <a:latin typeface="Basic"/>
                <a:ea typeface="Basic"/>
                <a:cs typeface="Basic"/>
                <a:sym typeface="Basic"/>
              </a:defRPr>
            </a:lvl3pPr>
            <a:lvl4pPr lvl="3" algn="l">
              <a:lnSpc>
                <a:spcPct val="100000"/>
              </a:lnSpc>
              <a:spcBef>
                <a:spcPts val="0"/>
              </a:spcBef>
              <a:spcAft>
                <a:spcPts val="0"/>
              </a:spcAft>
              <a:buClr>
                <a:schemeClr val="dk1"/>
              </a:buClr>
              <a:buSzPts val="1400"/>
              <a:buFont typeface="Basic"/>
              <a:buNone/>
              <a:defRPr sz="3000" b="1">
                <a:solidFill>
                  <a:schemeClr val="dk1"/>
                </a:solidFill>
                <a:latin typeface="Basic"/>
                <a:ea typeface="Basic"/>
                <a:cs typeface="Basic"/>
                <a:sym typeface="Basic"/>
              </a:defRPr>
            </a:lvl4pPr>
            <a:lvl5pPr lvl="4" algn="l">
              <a:lnSpc>
                <a:spcPct val="100000"/>
              </a:lnSpc>
              <a:spcBef>
                <a:spcPts val="0"/>
              </a:spcBef>
              <a:spcAft>
                <a:spcPts val="0"/>
              </a:spcAft>
              <a:buClr>
                <a:schemeClr val="dk1"/>
              </a:buClr>
              <a:buSzPts val="1400"/>
              <a:buFont typeface="Basic"/>
              <a:buNone/>
              <a:defRPr sz="3000" b="1">
                <a:solidFill>
                  <a:schemeClr val="dk1"/>
                </a:solidFill>
                <a:latin typeface="Basic"/>
                <a:ea typeface="Basic"/>
                <a:cs typeface="Basic"/>
                <a:sym typeface="Basic"/>
              </a:defRPr>
            </a:lvl5pPr>
            <a:lvl6pPr lvl="5" algn="l">
              <a:lnSpc>
                <a:spcPct val="100000"/>
              </a:lnSpc>
              <a:spcBef>
                <a:spcPts val="0"/>
              </a:spcBef>
              <a:spcAft>
                <a:spcPts val="0"/>
              </a:spcAft>
              <a:buClr>
                <a:schemeClr val="dk1"/>
              </a:buClr>
              <a:buSzPts val="1400"/>
              <a:buFont typeface="Basic"/>
              <a:buNone/>
              <a:defRPr sz="3000" b="1">
                <a:solidFill>
                  <a:schemeClr val="dk1"/>
                </a:solidFill>
                <a:latin typeface="Basic"/>
                <a:ea typeface="Basic"/>
                <a:cs typeface="Basic"/>
                <a:sym typeface="Basic"/>
              </a:defRPr>
            </a:lvl6pPr>
            <a:lvl7pPr lvl="6" algn="l">
              <a:lnSpc>
                <a:spcPct val="100000"/>
              </a:lnSpc>
              <a:spcBef>
                <a:spcPts val="0"/>
              </a:spcBef>
              <a:spcAft>
                <a:spcPts val="0"/>
              </a:spcAft>
              <a:buClr>
                <a:schemeClr val="dk1"/>
              </a:buClr>
              <a:buSzPts val="1400"/>
              <a:buFont typeface="Basic"/>
              <a:buNone/>
              <a:defRPr sz="3000" b="1">
                <a:solidFill>
                  <a:schemeClr val="dk1"/>
                </a:solidFill>
                <a:latin typeface="Basic"/>
                <a:ea typeface="Basic"/>
                <a:cs typeface="Basic"/>
                <a:sym typeface="Basic"/>
              </a:defRPr>
            </a:lvl7pPr>
            <a:lvl8pPr lvl="7" algn="l">
              <a:lnSpc>
                <a:spcPct val="100000"/>
              </a:lnSpc>
              <a:spcBef>
                <a:spcPts val="0"/>
              </a:spcBef>
              <a:spcAft>
                <a:spcPts val="0"/>
              </a:spcAft>
              <a:buClr>
                <a:schemeClr val="dk1"/>
              </a:buClr>
              <a:buSzPts val="1400"/>
              <a:buFont typeface="Basic"/>
              <a:buNone/>
              <a:defRPr sz="3000" b="1">
                <a:solidFill>
                  <a:schemeClr val="dk1"/>
                </a:solidFill>
                <a:latin typeface="Basic"/>
                <a:ea typeface="Basic"/>
                <a:cs typeface="Basic"/>
                <a:sym typeface="Basic"/>
              </a:defRPr>
            </a:lvl8pPr>
            <a:lvl9pPr lvl="8" algn="l">
              <a:lnSpc>
                <a:spcPct val="100000"/>
              </a:lnSpc>
              <a:spcBef>
                <a:spcPts val="0"/>
              </a:spcBef>
              <a:spcAft>
                <a:spcPts val="0"/>
              </a:spcAft>
              <a:buClr>
                <a:schemeClr val="dk1"/>
              </a:buClr>
              <a:buSzPts val="1400"/>
              <a:buFont typeface="Basic"/>
              <a:buNone/>
              <a:defRPr sz="3000" b="1">
                <a:solidFill>
                  <a:schemeClr val="dk1"/>
                </a:solidFill>
                <a:latin typeface="Basic"/>
                <a:ea typeface="Basic"/>
                <a:cs typeface="Basic"/>
                <a:sym typeface="Basic"/>
              </a:defRPr>
            </a:lvl9pPr>
          </a:lstStyle>
          <a:p>
            <a:endParaRPr/>
          </a:p>
        </p:txBody>
      </p:sp>
      <p:sp>
        <p:nvSpPr>
          <p:cNvPr id="21" name="Google Shape;21;p3"/>
          <p:cNvSpPr txBox="1">
            <a:spLocks noGrp="1"/>
          </p:cNvSpPr>
          <p:nvPr>
            <p:ph type="body" idx="1"/>
          </p:nvPr>
        </p:nvSpPr>
        <p:spPr>
          <a:xfrm>
            <a:off x="457200" y="1600200"/>
            <a:ext cx="3994500" cy="4747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chemeClr val="dk1"/>
              </a:buClr>
              <a:buSzPts val="1400"/>
              <a:buFont typeface="Times New Roman"/>
              <a:buNone/>
              <a:defRPr sz="2600" b="0" i="0" u="none" strike="noStrike" cap="none">
                <a:solidFill>
                  <a:schemeClr val="dk1"/>
                </a:solidFill>
                <a:latin typeface="Times New Roman"/>
                <a:ea typeface="Times New Roman"/>
                <a:cs typeface="Times New Roman"/>
                <a:sym typeface="Times New Roman"/>
              </a:defRPr>
            </a:lvl1pPr>
            <a:lvl2pPr marL="914400" marR="0" lvl="1" indent="-228600" algn="l">
              <a:lnSpc>
                <a:spcPct val="100000"/>
              </a:lnSpc>
              <a:spcBef>
                <a:spcPts val="0"/>
              </a:spcBef>
              <a:spcAft>
                <a:spcPts val="0"/>
              </a:spcAft>
              <a:buClr>
                <a:schemeClr val="dk1"/>
              </a:buClr>
              <a:buSzPts val="1400"/>
              <a:buFont typeface="Times New Roman"/>
              <a:buNone/>
              <a:defRPr sz="2400" b="0" i="0" u="none" strike="noStrike" cap="none">
                <a:solidFill>
                  <a:schemeClr val="dk1"/>
                </a:solidFill>
                <a:latin typeface="Times New Roman"/>
                <a:ea typeface="Times New Roman"/>
                <a:cs typeface="Times New Roman"/>
                <a:sym typeface="Times New Roman"/>
              </a:defRPr>
            </a:lvl2pPr>
            <a:lvl3pPr marL="1371600" marR="0" lvl="2" indent="-228600" algn="l">
              <a:lnSpc>
                <a:spcPct val="100000"/>
              </a:lnSpc>
              <a:spcBef>
                <a:spcPts val="0"/>
              </a:spcBef>
              <a:spcAft>
                <a:spcPts val="0"/>
              </a:spcAft>
              <a:buClr>
                <a:schemeClr val="dk1"/>
              </a:buClr>
              <a:buSzPts val="1400"/>
              <a:buFont typeface="Times New Roman"/>
              <a:buNone/>
              <a:defRPr sz="2200" b="0" i="0" u="none" strike="noStrike" cap="none">
                <a:solidFill>
                  <a:schemeClr val="dk1"/>
                </a:solidFill>
                <a:latin typeface="Times New Roman"/>
                <a:ea typeface="Times New Roman"/>
                <a:cs typeface="Times New Roman"/>
                <a:sym typeface="Times New Roman"/>
              </a:defRPr>
            </a:lvl3pPr>
            <a:lvl4pPr marL="1828800" marR="0" lvl="3"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body" idx="2"/>
          </p:nvPr>
        </p:nvSpPr>
        <p:spPr>
          <a:xfrm>
            <a:off x="4692275" y="1600200"/>
            <a:ext cx="3994500" cy="4747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chemeClr val="dk1"/>
              </a:buClr>
              <a:buSzPts val="1400"/>
              <a:buFont typeface="Times New Roman"/>
              <a:buNone/>
              <a:defRPr sz="2600" b="0" i="0" u="none" strike="noStrike" cap="none">
                <a:solidFill>
                  <a:schemeClr val="dk1"/>
                </a:solidFill>
                <a:latin typeface="Times New Roman"/>
                <a:ea typeface="Times New Roman"/>
                <a:cs typeface="Times New Roman"/>
                <a:sym typeface="Times New Roman"/>
              </a:defRPr>
            </a:lvl1pPr>
            <a:lvl2pPr marL="914400" marR="0" lvl="1" indent="-228600" algn="l">
              <a:lnSpc>
                <a:spcPct val="100000"/>
              </a:lnSpc>
              <a:spcBef>
                <a:spcPts val="0"/>
              </a:spcBef>
              <a:spcAft>
                <a:spcPts val="0"/>
              </a:spcAft>
              <a:buClr>
                <a:schemeClr val="dk1"/>
              </a:buClr>
              <a:buSzPts val="1400"/>
              <a:buFont typeface="Times New Roman"/>
              <a:buNone/>
              <a:defRPr sz="2400" b="0" i="0" u="none" strike="noStrike" cap="none">
                <a:solidFill>
                  <a:schemeClr val="dk1"/>
                </a:solidFill>
                <a:latin typeface="Times New Roman"/>
                <a:ea typeface="Times New Roman"/>
                <a:cs typeface="Times New Roman"/>
                <a:sym typeface="Times New Roman"/>
              </a:defRPr>
            </a:lvl2pPr>
            <a:lvl3pPr marL="1371600" marR="0" lvl="2" indent="-228600" algn="l">
              <a:lnSpc>
                <a:spcPct val="100000"/>
              </a:lnSpc>
              <a:spcBef>
                <a:spcPts val="0"/>
              </a:spcBef>
              <a:spcAft>
                <a:spcPts val="0"/>
              </a:spcAft>
              <a:buClr>
                <a:schemeClr val="dk1"/>
              </a:buClr>
              <a:buSzPts val="1400"/>
              <a:buFont typeface="Times New Roman"/>
              <a:buNone/>
              <a:defRPr sz="2200" b="0" i="0" u="none" strike="noStrike" cap="none">
                <a:solidFill>
                  <a:schemeClr val="dk1"/>
                </a:solidFill>
                <a:latin typeface="Times New Roman"/>
                <a:ea typeface="Times New Roman"/>
                <a:cs typeface="Times New Roman"/>
                <a:sym typeface="Times New Roman"/>
              </a:defRPr>
            </a:lvl3pPr>
            <a:lvl4pPr marL="1828800" marR="0" lvl="3"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3" name="Google Shape;23;p3"/>
          <p:cNvSpPr txBox="1">
            <a:spLocks noGrp="1"/>
          </p:cNvSpPr>
          <p:nvPr>
            <p:ph type="sldNum" idx="12"/>
          </p:nvPr>
        </p:nvSpPr>
        <p:spPr>
          <a:xfrm>
            <a:off x="8556791" y="6333134"/>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sz="1300">
              <a:solidFill>
                <a:schemeClr val="dk1"/>
              </a:solidFill>
            </a:endParaRPr>
          </a:p>
        </p:txBody>
      </p:sp>
      <p:sp>
        <p:nvSpPr>
          <p:cNvPr id="24" name="Google Shape;24;p3"/>
          <p:cNvSpPr/>
          <p:nvPr/>
        </p:nvSpPr>
        <p:spPr>
          <a:xfrm>
            <a:off x="-11025" y="6347774"/>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txBox="1"/>
          <p:nvPr/>
        </p:nvSpPr>
        <p:spPr>
          <a:xfrm>
            <a:off x="3343200" y="6431139"/>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txBox="1"/>
          <p:nvPr/>
        </p:nvSpPr>
        <p:spPr>
          <a:xfrm>
            <a:off x="6945800" y="288575"/>
            <a:ext cx="199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 University</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457200" y="614975"/>
            <a:ext cx="8229600" cy="7128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666666"/>
              </a:buClr>
              <a:buSzPts val="1400"/>
              <a:buFont typeface="Times New Roman"/>
              <a:buNone/>
              <a:defRPr sz="2800" b="1" i="0" u="none" strike="noStrike" cap="none">
                <a:solidFill>
                  <a:srgbClr val="666666"/>
                </a:solidFill>
                <a:latin typeface="Times New Roman"/>
                <a:ea typeface="Times New Roman"/>
                <a:cs typeface="Times New Roman"/>
                <a:sym typeface="Times New Roman"/>
              </a:defRPr>
            </a:lvl1pPr>
            <a:lvl2pPr lvl="1"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2pPr>
            <a:lvl3pPr lvl="2"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3pPr>
            <a:lvl4pPr lvl="3"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4pPr>
            <a:lvl5pPr lvl="4"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5pPr>
            <a:lvl6pPr lvl="5"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6pPr>
            <a:lvl7pPr lvl="6"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7pPr>
            <a:lvl8pPr lvl="7"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8pPr>
            <a:lvl9pPr lvl="8" algn="l">
              <a:lnSpc>
                <a:spcPct val="100000"/>
              </a:lnSpc>
              <a:spcBef>
                <a:spcPts val="0"/>
              </a:spcBef>
              <a:spcAft>
                <a:spcPts val="0"/>
              </a:spcAft>
              <a:buClr>
                <a:srgbClr val="666666"/>
              </a:buClr>
              <a:buSzPts val="1400"/>
              <a:buFont typeface="Times New Roman"/>
              <a:buNone/>
              <a:defRPr sz="2800" b="1">
                <a:solidFill>
                  <a:srgbClr val="666666"/>
                </a:solidFill>
                <a:latin typeface="Times New Roman"/>
                <a:ea typeface="Times New Roman"/>
                <a:cs typeface="Times New Roman"/>
                <a:sym typeface="Times New Roman"/>
              </a:defRPr>
            </a:lvl9pPr>
          </a:lstStyle>
          <a:p>
            <a:endParaRPr/>
          </a:p>
        </p:txBody>
      </p:sp>
      <p:sp>
        <p:nvSpPr>
          <p:cNvPr id="31" name="Google Shape;31;p4"/>
          <p:cNvSpPr txBox="1">
            <a:spLocks noGrp="1"/>
          </p:cNvSpPr>
          <p:nvPr>
            <p:ph type="sldNum" idx="12"/>
          </p:nvPr>
        </p:nvSpPr>
        <p:spPr>
          <a:xfrm>
            <a:off x="8556791" y="6333134"/>
            <a:ext cx="548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sz="1300">
              <a:solidFill>
                <a:schemeClr val="dk1"/>
              </a:solidFill>
            </a:endParaRPr>
          </a:p>
        </p:txBody>
      </p:sp>
      <p:sp>
        <p:nvSpPr>
          <p:cNvPr id="32" name="Google Shape;32;p4"/>
          <p:cNvSpPr/>
          <p:nvPr/>
        </p:nvSpPr>
        <p:spPr>
          <a:xfrm>
            <a:off x="-11025" y="6347774"/>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
          <p:cNvSpPr txBox="1"/>
          <p:nvPr/>
        </p:nvSpPr>
        <p:spPr>
          <a:xfrm>
            <a:off x="3343200" y="6431139"/>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000000"/>
              </a:solidFill>
              <a:latin typeface="Arial"/>
              <a:ea typeface="Arial"/>
              <a:cs typeface="Arial"/>
              <a:sym typeface="Arial"/>
            </a:endParaRPr>
          </a:p>
        </p:txBody>
      </p:sp>
      <p:sp>
        <p:nvSpPr>
          <p:cNvPr id="34" name="Google Shape;34;p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txBox="1"/>
          <p:nvPr/>
        </p:nvSpPr>
        <p:spPr>
          <a:xfrm>
            <a:off x="6945800" y="288575"/>
            <a:ext cx="199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 University</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6"/>
          <p:cNvSpPr/>
          <p:nvPr/>
        </p:nvSpPr>
        <p:spPr>
          <a:xfrm>
            <a:off x="-11025" y="6347774"/>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
          <p:cNvSpPr txBox="1"/>
          <p:nvPr/>
        </p:nvSpPr>
        <p:spPr>
          <a:xfrm>
            <a:off x="3343200" y="6431139"/>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000000"/>
              </a:solidFill>
              <a:latin typeface="Arial"/>
              <a:ea typeface="Arial"/>
              <a:cs typeface="Arial"/>
              <a:sym typeface="Arial"/>
            </a:endParaRPr>
          </a:p>
        </p:txBody>
      </p:sp>
      <p:sp>
        <p:nvSpPr>
          <p:cNvPr id="48" name="Google Shape;48;p6"/>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
          <p:cNvSpPr txBox="1"/>
          <p:nvPr/>
        </p:nvSpPr>
        <p:spPr>
          <a:xfrm>
            <a:off x="6945800" y="288575"/>
            <a:ext cx="199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 University</a:t>
            </a:r>
            <a:endParaRPr sz="1400" b="0" i="0" u="none" strike="noStrike" cap="none">
              <a:solidFill>
                <a:srgbClr val="000000"/>
              </a:solidFill>
              <a:latin typeface="Arial"/>
              <a:ea typeface="Arial"/>
              <a:cs typeface="Arial"/>
              <a:sym typeface="Arial"/>
            </a:endParaRPr>
          </a:p>
        </p:txBody>
      </p:sp>
      <p:sp>
        <p:nvSpPr>
          <p:cNvPr id="51" name="Google Shape;51;p6"/>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8"/>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Clr>
                <a:srgbClr val="000000"/>
              </a:buClr>
              <a:buSzPts val="2200"/>
              <a:buChar char="●"/>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59" name="Google Shape;59;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0" name="Google Shape;60;p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62" name="Google Shape;62;p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8"/>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12"/>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000000"/>
              </a:buClr>
              <a:buSzPts val="1200"/>
              <a:buChar char="●"/>
              <a:defRPr sz="1200"/>
            </a:lvl1pPr>
            <a:lvl2pPr marL="914400" lvl="1" indent="-304800" algn="l">
              <a:lnSpc>
                <a:spcPct val="100000"/>
              </a:lnSpc>
              <a:spcBef>
                <a:spcPts val="600"/>
              </a:spcBef>
              <a:spcAft>
                <a:spcPts val="0"/>
              </a:spcAft>
              <a:buClr>
                <a:srgbClr val="000000"/>
              </a:buClr>
              <a:buSzPts val="1200"/>
              <a:buChar char="○"/>
              <a:defRPr sz="1200"/>
            </a:lvl2pPr>
            <a:lvl3pPr marL="1371600" lvl="2" indent="-304800" algn="l">
              <a:lnSpc>
                <a:spcPct val="100000"/>
              </a:lnSpc>
              <a:spcBef>
                <a:spcPts val="600"/>
              </a:spcBef>
              <a:spcAft>
                <a:spcPts val="0"/>
              </a:spcAft>
              <a:buClr>
                <a:srgbClr val="000000"/>
              </a:buClr>
              <a:buSzPts val="1200"/>
              <a:buChar char="■"/>
              <a:defRPr sz="1200"/>
            </a:lvl3pPr>
            <a:lvl4pPr marL="1828800" lvl="3" indent="-304800" algn="l">
              <a:lnSpc>
                <a:spcPct val="100000"/>
              </a:lnSpc>
              <a:spcBef>
                <a:spcPts val="600"/>
              </a:spcBef>
              <a:spcAft>
                <a:spcPts val="0"/>
              </a:spcAft>
              <a:buClr>
                <a:srgbClr val="000000"/>
              </a:buClr>
              <a:buSzPts val="1200"/>
              <a:buChar char="●"/>
              <a:defRPr sz="1200"/>
            </a:lvl4pPr>
            <a:lvl5pPr marL="2286000" lvl="4" indent="-304800" algn="l">
              <a:lnSpc>
                <a:spcPct val="100000"/>
              </a:lnSpc>
              <a:spcBef>
                <a:spcPts val="600"/>
              </a:spcBef>
              <a:spcAft>
                <a:spcPts val="0"/>
              </a:spcAft>
              <a:buClr>
                <a:srgbClr val="000000"/>
              </a:buClr>
              <a:buSzPts val="1200"/>
              <a:buChar char="○"/>
              <a:defRPr sz="1200"/>
            </a:lvl5pPr>
            <a:lvl6pPr marL="2743200" lvl="5" indent="-304800" algn="l">
              <a:lnSpc>
                <a:spcPct val="100000"/>
              </a:lnSpc>
              <a:spcBef>
                <a:spcPts val="600"/>
              </a:spcBef>
              <a:spcAft>
                <a:spcPts val="0"/>
              </a:spcAft>
              <a:buClr>
                <a:srgbClr val="000000"/>
              </a:buClr>
              <a:buSzPts val="1200"/>
              <a:buChar char="■"/>
              <a:defRPr sz="1200"/>
            </a:lvl6pPr>
            <a:lvl7pPr marL="3200400" lvl="6" indent="-304800" algn="l">
              <a:lnSpc>
                <a:spcPct val="100000"/>
              </a:lnSpc>
              <a:spcBef>
                <a:spcPts val="600"/>
              </a:spcBef>
              <a:spcAft>
                <a:spcPts val="0"/>
              </a:spcAft>
              <a:buClr>
                <a:srgbClr val="000000"/>
              </a:buClr>
              <a:buSzPts val="1200"/>
              <a:buChar char="●"/>
              <a:defRPr sz="1200"/>
            </a:lvl7pPr>
            <a:lvl8pPr marL="3657600" lvl="7" indent="-304800" algn="l">
              <a:lnSpc>
                <a:spcPct val="100000"/>
              </a:lnSpc>
              <a:spcBef>
                <a:spcPts val="600"/>
              </a:spcBef>
              <a:spcAft>
                <a:spcPts val="0"/>
              </a:spcAft>
              <a:buClr>
                <a:srgbClr val="000000"/>
              </a:buClr>
              <a:buSzPts val="1200"/>
              <a:buChar char="○"/>
              <a:defRPr sz="1200"/>
            </a:lvl8pPr>
            <a:lvl9pPr marL="4114800" lvl="8" indent="-304800" algn="l">
              <a:lnSpc>
                <a:spcPct val="100000"/>
              </a:lnSpc>
              <a:spcBef>
                <a:spcPts val="600"/>
              </a:spcBef>
              <a:spcAft>
                <a:spcPts val="600"/>
              </a:spcAft>
              <a:buClr>
                <a:srgbClr val="000000"/>
              </a:buClr>
              <a:buSzPts val="1200"/>
              <a:buChar char="■"/>
              <a:defRPr sz="1200"/>
            </a:lvl9pPr>
          </a:lstStyle>
          <a:p>
            <a:endParaRPr/>
          </a:p>
        </p:txBody>
      </p:sp>
      <p:sp>
        <p:nvSpPr>
          <p:cNvPr id="97" name="Google Shape;97;p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8" name="Google Shape;98;p1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2"/>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100" name="Google Shape;100;p1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5" name="Google Shape;105;p1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6" name="Google Shape;106;p13"/>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108" name="Google Shape;108;p13"/>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1"/>
        <p:cNvGrpSpPr/>
        <p:nvPr/>
      </p:nvGrpSpPr>
      <p:grpSpPr>
        <a:xfrm>
          <a:off x="0" y="0"/>
          <a:ext cx="0" cy="0"/>
          <a:chOff x="0" y="0"/>
          <a:chExt cx="0" cy="0"/>
        </a:xfrm>
      </p:grpSpPr>
      <p:sp>
        <p:nvSpPr>
          <p:cNvPr id="112" name="Google Shape;112;p14"/>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4"/>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4" name="Google Shape;114;p14"/>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100"/>
              <a:buNone/>
              <a:defRPr sz="2100"/>
            </a:lvl1pPr>
            <a:lvl2pPr lvl="1" algn="ctr">
              <a:lnSpc>
                <a:spcPct val="100000"/>
              </a:lnSpc>
              <a:spcBef>
                <a:spcPts val="0"/>
              </a:spcBef>
              <a:spcAft>
                <a:spcPts val="0"/>
              </a:spcAft>
              <a:buClr>
                <a:srgbClr val="000000"/>
              </a:buClr>
              <a:buSzPts val="2100"/>
              <a:buNone/>
              <a:defRPr sz="2100"/>
            </a:lvl2pPr>
            <a:lvl3pPr lvl="2" algn="ctr">
              <a:lnSpc>
                <a:spcPct val="100000"/>
              </a:lnSpc>
              <a:spcBef>
                <a:spcPts val="0"/>
              </a:spcBef>
              <a:spcAft>
                <a:spcPts val="0"/>
              </a:spcAft>
              <a:buClr>
                <a:srgbClr val="000000"/>
              </a:buClr>
              <a:buSzPts val="2100"/>
              <a:buNone/>
              <a:defRPr sz="2100"/>
            </a:lvl3pPr>
            <a:lvl4pPr lvl="3" algn="ctr">
              <a:lnSpc>
                <a:spcPct val="100000"/>
              </a:lnSpc>
              <a:spcBef>
                <a:spcPts val="0"/>
              </a:spcBef>
              <a:spcAft>
                <a:spcPts val="0"/>
              </a:spcAft>
              <a:buClr>
                <a:srgbClr val="000000"/>
              </a:buClr>
              <a:buSzPts val="2100"/>
              <a:buNone/>
              <a:defRPr sz="2100"/>
            </a:lvl4pPr>
            <a:lvl5pPr lvl="4" algn="ctr">
              <a:lnSpc>
                <a:spcPct val="100000"/>
              </a:lnSpc>
              <a:spcBef>
                <a:spcPts val="0"/>
              </a:spcBef>
              <a:spcAft>
                <a:spcPts val="0"/>
              </a:spcAft>
              <a:buClr>
                <a:srgbClr val="000000"/>
              </a:buClr>
              <a:buSzPts val="2100"/>
              <a:buNone/>
              <a:defRPr sz="2100"/>
            </a:lvl5pPr>
            <a:lvl6pPr lvl="5" algn="ctr">
              <a:lnSpc>
                <a:spcPct val="100000"/>
              </a:lnSpc>
              <a:spcBef>
                <a:spcPts val="0"/>
              </a:spcBef>
              <a:spcAft>
                <a:spcPts val="0"/>
              </a:spcAft>
              <a:buClr>
                <a:srgbClr val="000000"/>
              </a:buClr>
              <a:buSzPts val="2100"/>
              <a:buNone/>
              <a:defRPr sz="2100"/>
            </a:lvl6pPr>
            <a:lvl7pPr lvl="6" algn="ctr">
              <a:lnSpc>
                <a:spcPct val="100000"/>
              </a:lnSpc>
              <a:spcBef>
                <a:spcPts val="0"/>
              </a:spcBef>
              <a:spcAft>
                <a:spcPts val="0"/>
              </a:spcAft>
              <a:buClr>
                <a:srgbClr val="000000"/>
              </a:buClr>
              <a:buSzPts val="2100"/>
              <a:buNone/>
              <a:defRPr sz="2100"/>
            </a:lvl7pPr>
            <a:lvl8pPr lvl="7" algn="ctr">
              <a:lnSpc>
                <a:spcPct val="100000"/>
              </a:lnSpc>
              <a:spcBef>
                <a:spcPts val="0"/>
              </a:spcBef>
              <a:spcAft>
                <a:spcPts val="0"/>
              </a:spcAft>
              <a:buClr>
                <a:srgbClr val="000000"/>
              </a:buClr>
              <a:buSzPts val="2100"/>
              <a:buNone/>
              <a:defRPr sz="2100"/>
            </a:lvl8pPr>
            <a:lvl9pPr lvl="8" algn="ctr">
              <a:lnSpc>
                <a:spcPct val="100000"/>
              </a:lnSpc>
              <a:spcBef>
                <a:spcPts val="0"/>
              </a:spcBef>
              <a:spcAft>
                <a:spcPts val="0"/>
              </a:spcAft>
              <a:buClr>
                <a:srgbClr val="000000"/>
              </a:buClr>
              <a:buSzPts val="2100"/>
              <a:buNone/>
              <a:defRPr sz="2100"/>
            </a:lvl9pPr>
          </a:lstStyle>
          <a:p>
            <a:endParaRPr/>
          </a:p>
        </p:txBody>
      </p:sp>
      <p:sp>
        <p:nvSpPr>
          <p:cNvPr id="115" name="Google Shape;115;p14"/>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Clr>
                <a:srgbClr val="000000"/>
              </a:buClr>
              <a:buSzPts val="2200"/>
              <a:buChar char="●"/>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600"/>
              </a:spcAft>
              <a:buClr>
                <a:srgbClr val="000000"/>
              </a:buClr>
              <a:buSzPts val="1800"/>
              <a:buChar char="■"/>
              <a:defRPr/>
            </a:lvl9pPr>
          </a:lstStyle>
          <a:p>
            <a:endParaRPr/>
          </a:p>
        </p:txBody>
      </p:sp>
      <p:sp>
        <p:nvSpPr>
          <p:cNvPr id="116" name="Google Shape;116;p1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14"/>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119" name="Google Shape;119;p1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4"/>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24" name="Google Shape;124;p15"/>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68300" algn="ctr">
              <a:lnSpc>
                <a:spcPct val="100000"/>
              </a:lnSpc>
              <a:spcBef>
                <a:spcPts val="0"/>
              </a:spcBef>
              <a:spcAft>
                <a:spcPts val="0"/>
              </a:spcAft>
              <a:buClr>
                <a:srgbClr val="000000"/>
              </a:buClr>
              <a:buSzPts val="2200"/>
              <a:buChar char="●"/>
              <a:defRPr/>
            </a:lvl1pPr>
            <a:lvl2pPr marL="914400" lvl="1" indent="-342900" algn="ctr">
              <a:lnSpc>
                <a:spcPct val="100000"/>
              </a:lnSpc>
              <a:spcBef>
                <a:spcPts val="600"/>
              </a:spcBef>
              <a:spcAft>
                <a:spcPts val="0"/>
              </a:spcAft>
              <a:buClr>
                <a:srgbClr val="000000"/>
              </a:buClr>
              <a:buSzPts val="1800"/>
              <a:buChar char="○"/>
              <a:defRPr/>
            </a:lvl2pPr>
            <a:lvl3pPr marL="1371600" lvl="2" indent="-342900" algn="ctr">
              <a:lnSpc>
                <a:spcPct val="100000"/>
              </a:lnSpc>
              <a:spcBef>
                <a:spcPts val="600"/>
              </a:spcBef>
              <a:spcAft>
                <a:spcPts val="0"/>
              </a:spcAft>
              <a:buClr>
                <a:srgbClr val="000000"/>
              </a:buClr>
              <a:buSzPts val="1800"/>
              <a:buChar char="■"/>
              <a:defRPr/>
            </a:lvl3pPr>
            <a:lvl4pPr marL="1828800" lvl="3" indent="-342900" algn="ctr">
              <a:lnSpc>
                <a:spcPct val="100000"/>
              </a:lnSpc>
              <a:spcBef>
                <a:spcPts val="600"/>
              </a:spcBef>
              <a:spcAft>
                <a:spcPts val="0"/>
              </a:spcAft>
              <a:buClr>
                <a:srgbClr val="000000"/>
              </a:buClr>
              <a:buSzPts val="1800"/>
              <a:buChar char="●"/>
              <a:defRPr/>
            </a:lvl4pPr>
            <a:lvl5pPr marL="2286000" lvl="4" indent="-342900" algn="ctr">
              <a:lnSpc>
                <a:spcPct val="100000"/>
              </a:lnSpc>
              <a:spcBef>
                <a:spcPts val="600"/>
              </a:spcBef>
              <a:spcAft>
                <a:spcPts val="0"/>
              </a:spcAft>
              <a:buClr>
                <a:srgbClr val="000000"/>
              </a:buClr>
              <a:buSzPts val="1800"/>
              <a:buChar char="○"/>
              <a:defRPr/>
            </a:lvl5pPr>
            <a:lvl6pPr marL="2743200" lvl="5" indent="-342900" algn="ctr">
              <a:lnSpc>
                <a:spcPct val="100000"/>
              </a:lnSpc>
              <a:spcBef>
                <a:spcPts val="600"/>
              </a:spcBef>
              <a:spcAft>
                <a:spcPts val="0"/>
              </a:spcAft>
              <a:buClr>
                <a:srgbClr val="000000"/>
              </a:buClr>
              <a:buSzPts val="1800"/>
              <a:buChar char="■"/>
              <a:defRPr/>
            </a:lvl6pPr>
            <a:lvl7pPr marL="3200400" lvl="6" indent="-342900" algn="ctr">
              <a:lnSpc>
                <a:spcPct val="100000"/>
              </a:lnSpc>
              <a:spcBef>
                <a:spcPts val="600"/>
              </a:spcBef>
              <a:spcAft>
                <a:spcPts val="0"/>
              </a:spcAft>
              <a:buClr>
                <a:srgbClr val="000000"/>
              </a:buClr>
              <a:buSzPts val="1800"/>
              <a:buChar char="●"/>
              <a:defRPr/>
            </a:lvl7pPr>
            <a:lvl8pPr marL="3657600" lvl="7" indent="-342900" algn="ctr">
              <a:lnSpc>
                <a:spcPct val="100000"/>
              </a:lnSpc>
              <a:spcBef>
                <a:spcPts val="600"/>
              </a:spcBef>
              <a:spcAft>
                <a:spcPts val="0"/>
              </a:spcAft>
              <a:buClr>
                <a:srgbClr val="000000"/>
              </a:buClr>
              <a:buSzPts val="1800"/>
              <a:buChar char="○"/>
              <a:defRPr/>
            </a:lvl8pPr>
            <a:lvl9pPr marL="4114800" lvl="8" indent="-342900" algn="ctr">
              <a:lnSpc>
                <a:spcPct val="100000"/>
              </a:lnSpc>
              <a:spcBef>
                <a:spcPts val="600"/>
              </a:spcBef>
              <a:spcAft>
                <a:spcPts val="600"/>
              </a:spcAft>
              <a:buClr>
                <a:srgbClr val="000000"/>
              </a:buClr>
              <a:buSzPts val="1800"/>
              <a:buChar char="■"/>
              <a:defRPr/>
            </a:lvl9pPr>
          </a:lstStyle>
          <a:p>
            <a:endParaRPr/>
          </a:p>
        </p:txBody>
      </p:sp>
      <p:sp>
        <p:nvSpPr>
          <p:cNvPr id="125" name="Google Shape;125;p1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26" name="Google Shape;126;p1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5"/>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Excellence and Service</a:t>
            </a:r>
            <a:endParaRPr sz="1400" b="0" i="0" u="none" strike="noStrike" cap="none">
              <a:solidFill>
                <a:srgbClr val="FFFFFF"/>
              </a:solidFill>
              <a:latin typeface="Georgia"/>
              <a:ea typeface="Georgia"/>
              <a:cs typeface="Georgia"/>
              <a:sym typeface="Georgia"/>
            </a:endParaRPr>
          </a:p>
        </p:txBody>
      </p:sp>
      <p:sp>
        <p:nvSpPr>
          <p:cNvPr id="128" name="Google Shape;128;p1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5"/>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a:buNone/>
            </a:pPr>
            <a:r>
              <a:rPr lang="en-GB" sz="1400" b="0" i="0" u="none" strike="noStrike" cap="none">
                <a:solidFill>
                  <a:srgbClr val="FFFFFF"/>
                </a:solidFill>
                <a:latin typeface="Georgia"/>
                <a:ea typeface="Georgia"/>
                <a:cs typeface="Georgia"/>
                <a:sym typeface="Georgia"/>
              </a:rPr>
              <a:t>CHRIST</a:t>
            </a:r>
            <a:br>
              <a:rPr lang="en-GB" sz="1400" b="0" i="0" u="none" strike="noStrike" cap="none">
                <a:solidFill>
                  <a:srgbClr val="FFFFFF"/>
                </a:solidFill>
                <a:latin typeface="Georgia"/>
                <a:ea typeface="Georgia"/>
                <a:cs typeface="Georgia"/>
                <a:sym typeface="Georgia"/>
              </a:rPr>
            </a:br>
            <a:r>
              <a:rPr lang="en-GB" sz="1200" b="0" i="0" u="none" strike="noStrike" cap="none">
                <a:solidFill>
                  <a:srgbClr val="FFFFFF"/>
                </a:solidFill>
                <a:latin typeface="Georgia"/>
                <a:ea typeface="Georgia"/>
                <a:cs typeface="Georgia"/>
                <a:sym typeface="Georgia"/>
              </a:rPr>
              <a:t>Deemed to be University</a:t>
            </a:r>
            <a:endParaRPr sz="1200" b="0" i="0" u="none" strike="noStrike" cap="none">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600" b="1"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60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L="914400" marR="0" lvl="1" indent="-22860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743200" marR="0" lvl="5"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3200400" marR="0" lvl="6"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657600" marR="0" lvl="7"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4114800" marR="0" lvl="8"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556791" y="6333134"/>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9pPr>
          </a:lstStyle>
          <a:p>
            <a:endParaRPr/>
          </a:p>
        </p:txBody>
      </p:sp>
      <p:sp>
        <p:nvSpPr>
          <p:cNvPr id="54" name="Google Shape;54;p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0"/>
              </a:spcBef>
              <a:spcAft>
                <a:spcPts val="0"/>
              </a:spcAft>
              <a:buClr>
                <a:srgbClr val="000000"/>
              </a:buClr>
              <a:buSzPts val="2200"/>
              <a:buFont typeface="Archivo Narrow"/>
              <a:buChar char="●"/>
              <a:defRPr sz="2200" b="0" i="0" u="none" strike="noStrike" cap="none">
                <a:solidFill>
                  <a:srgbClr val="000000"/>
                </a:solidFill>
                <a:latin typeface="Archivo Narrow"/>
                <a:ea typeface="Archivo Narrow"/>
                <a:cs typeface="Archivo Narrow"/>
                <a:sym typeface="Archivo Narrow"/>
              </a:defRPr>
            </a:lvl1pPr>
            <a:lvl2pPr marL="914400" marR="0" lvl="1"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2pPr>
            <a:lvl3pPr marL="1371600" marR="0" lvl="2"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3pPr>
            <a:lvl4pPr marL="1828800" marR="0" lvl="3"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4pPr>
            <a:lvl5pPr marL="2286000" marR="0" lvl="4"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5pPr>
            <a:lvl6pPr marL="2743200" marR="0" lvl="5"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6pPr>
            <a:lvl7pPr marL="3200400" marR="0" lvl="6"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7pPr>
            <a:lvl8pPr marL="3657600" marR="0" lvl="7"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8pPr>
            <a:lvl9pPr marL="4114800" marR="0" lvl="8" indent="-342900" algn="l" rtl="0">
              <a:lnSpc>
                <a:spcPct val="100000"/>
              </a:lnSpc>
              <a:spcBef>
                <a:spcPts val="600"/>
              </a:spcBef>
              <a:spcAft>
                <a:spcPts val="60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55" name="Google Shape;55;p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ctrTitle"/>
          </p:nvPr>
        </p:nvSpPr>
        <p:spPr>
          <a:xfrm>
            <a:off x="0" y="1908444"/>
            <a:ext cx="8597099" cy="3508623"/>
          </a:xfrm>
          <a:prstGeom prst="rect">
            <a:avLst/>
          </a:prstGeom>
          <a:noFill/>
          <a:ln>
            <a:noFill/>
          </a:ln>
        </p:spPr>
        <p:txBody>
          <a:bodyPr spcFirstLastPara="1" wrap="square" lIns="91425" tIns="91425" rIns="91425" bIns="91425" anchor="b" anchorCtr="0">
            <a:spAutoFit/>
          </a:bodyPr>
          <a:lstStyle/>
          <a:p>
            <a:pPr marL="0" lvl="0" indent="0" algn="ctr" rtl="0">
              <a:lnSpc>
                <a:spcPct val="100000"/>
              </a:lnSpc>
              <a:spcBef>
                <a:spcPts val="0"/>
              </a:spcBef>
              <a:spcAft>
                <a:spcPts val="0"/>
              </a:spcAft>
              <a:buClr>
                <a:schemeClr val="dk1"/>
              </a:buClr>
              <a:buSzPts val="3600"/>
              <a:buFont typeface="Arial"/>
              <a:buNone/>
            </a:pPr>
            <a:br>
              <a:rPr lang="en-GB" sz="2400" dirty="0">
                <a:solidFill>
                  <a:schemeClr val="dk1"/>
                </a:solidFill>
                <a:latin typeface="Archivo Narrow"/>
                <a:ea typeface="Archivo Narrow"/>
                <a:cs typeface="Archivo Narrow"/>
                <a:sym typeface="Archivo Narrow"/>
              </a:rPr>
            </a:br>
            <a:br>
              <a:rPr lang="en-GB" sz="2400" dirty="0">
                <a:solidFill>
                  <a:schemeClr val="dk1"/>
                </a:solidFill>
                <a:latin typeface="Archivo Narrow"/>
                <a:ea typeface="Archivo Narrow"/>
                <a:cs typeface="Archivo Narrow"/>
                <a:sym typeface="Archivo Narrow"/>
              </a:rPr>
            </a:br>
            <a:br>
              <a:rPr lang="en-GB" sz="2400" dirty="0">
                <a:solidFill>
                  <a:schemeClr val="dk1"/>
                </a:solidFill>
                <a:latin typeface="Archivo Narrow"/>
                <a:ea typeface="Archivo Narrow"/>
                <a:cs typeface="Archivo Narrow"/>
                <a:sym typeface="Archivo Narrow"/>
              </a:rPr>
            </a:br>
            <a:br>
              <a:rPr lang="en-GB" sz="2400" dirty="0">
                <a:solidFill>
                  <a:schemeClr val="dk1"/>
                </a:solidFill>
                <a:latin typeface="Archivo Narrow"/>
                <a:ea typeface="Archivo Narrow"/>
                <a:cs typeface="Archivo Narrow"/>
                <a:sym typeface="Archivo Narrow"/>
              </a:rPr>
            </a:br>
            <a:br>
              <a:rPr lang="en-GB" sz="2400" dirty="0">
                <a:solidFill>
                  <a:schemeClr val="dk1"/>
                </a:solidFill>
                <a:latin typeface="Archivo Narrow"/>
                <a:ea typeface="Archivo Narrow"/>
                <a:cs typeface="Archivo Narrow"/>
                <a:sym typeface="Archivo Narrow"/>
              </a:rPr>
            </a:br>
            <a:br>
              <a:rPr lang="en-GB" sz="2400" dirty="0">
                <a:solidFill>
                  <a:schemeClr val="dk1"/>
                </a:solidFill>
                <a:latin typeface="Archivo Narrow"/>
                <a:ea typeface="Archivo Narrow"/>
                <a:cs typeface="Archivo Narrow"/>
                <a:sym typeface="Archivo Narrow"/>
              </a:rPr>
            </a:br>
            <a:br>
              <a:rPr lang="en-GB" sz="2400" dirty="0">
                <a:solidFill>
                  <a:schemeClr val="dk1"/>
                </a:solidFill>
                <a:latin typeface="Archivo Narrow"/>
                <a:ea typeface="Archivo Narrow"/>
                <a:cs typeface="Archivo Narrow"/>
                <a:sym typeface="Archivo Narrow"/>
              </a:rPr>
            </a:br>
            <a:br>
              <a:rPr lang="en-GB" sz="2400" dirty="0">
                <a:solidFill>
                  <a:schemeClr val="dk1"/>
                </a:solidFill>
                <a:latin typeface="Archivo Narrow"/>
                <a:ea typeface="Archivo Narrow"/>
                <a:cs typeface="Archivo Narrow"/>
                <a:sym typeface="Archivo Narrow"/>
              </a:rPr>
            </a:br>
            <a:endParaRPr sz="2400" dirty="0">
              <a:solidFill>
                <a:schemeClr val="dk1"/>
              </a:solidFill>
              <a:latin typeface="Archivo Narrow"/>
              <a:ea typeface="Archivo Narrow"/>
              <a:cs typeface="Archivo Narrow"/>
              <a:sym typeface="Archivo Narrow"/>
            </a:endParaRPr>
          </a:p>
        </p:txBody>
      </p:sp>
      <p:sp>
        <p:nvSpPr>
          <p:cNvPr id="3" name="TextBox 2">
            <a:extLst>
              <a:ext uri="{FF2B5EF4-FFF2-40B4-BE49-F238E27FC236}">
                <a16:creationId xmlns:a16="http://schemas.microsoft.com/office/drawing/2014/main" id="{B9940458-C843-16B2-F646-4B4C5C7E5F10}"/>
              </a:ext>
            </a:extLst>
          </p:cNvPr>
          <p:cNvSpPr txBox="1"/>
          <p:nvPr/>
        </p:nvSpPr>
        <p:spPr>
          <a:xfrm flipH="1">
            <a:off x="2531165" y="1754526"/>
            <a:ext cx="4678017" cy="3662541"/>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CoTMA</a:t>
            </a:r>
            <a:endParaRPr lang="en-US" sz="4000" dirty="0">
              <a:latin typeface="Times New Roman" panose="02020603050405020304" pitchFamily="18" charset="0"/>
              <a:cs typeface="Times New Roman" panose="02020603050405020304" pitchFamily="18" charset="0"/>
            </a:endParaRPr>
          </a:p>
          <a:p>
            <a:r>
              <a:rPr lang="en-US" sz="4000" dirty="0" err="1">
                <a:latin typeface="Times New Roman" panose="02020603050405020304" pitchFamily="18" charset="0"/>
                <a:cs typeface="Times New Roman" panose="02020603050405020304" pitchFamily="18" charset="0"/>
              </a:rPr>
              <a:t>St.Mary’s</a:t>
            </a:r>
            <a:r>
              <a:rPr lang="en-US" sz="4000" dirty="0">
                <a:latin typeface="Times New Roman" panose="02020603050405020304" pitchFamily="18" charset="0"/>
                <a:cs typeface="Times New Roman" panose="02020603050405020304" pitchFamily="18" charset="0"/>
              </a:rPr>
              <a:t> Farm</a:t>
            </a:r>
          </a:p>
          <a:p>
            <a:endParaRPr lang="en-US" sz="40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 Vignesh (2160367),</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Trisha Y S (2160467),</a:t>
            </a:r>
          </a:p>
          <a:p>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Shangumita</a:t>
            </a:r>
            <a:r>
              <a:rPr lang="en-US" sz="1600" dirty="0">
                <a:latin typeface="Times New Roman" panose="02020603050405020304" pitchFamily="18" charset="0"/>
                <a:cs typeface="Times New Roman" panose="02020603050405020304" pitchFamily="18" charset="0"/>
              </a:rPr>
              <a:t> M (2160451),</a:t>
            </a:r>
          </a:p>
          <a:p>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Swathy</a:t>
            </a:r>
            <a:r>
              <a:rPr lang="en-US" sz="1600" dirty="0">
                <a:latin typeface="Times New Roman" panose="02020603050405020304" pitchFamily="18" charset="0"/>
                <a:cs typeface="Times New Roman" panose="02020603050405020304" pitchFamily="18" charset="0"/>
              </a:rPr>
              <a:t> V S (2160453)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7397E-D0F8-46EF-5D31-AFAB69714198}"/>
              </a:ext>
            </a:extLst>
          </p:cNvPr>
          <p:cNvSpPr>
            <a:spLocks noGrp="1"/>
          </p:cNvSpPr>
          <p:nvPr>
            <p:ph type="title"/>
          </p:nvPr>
        </p:nvSpPr>
        <p:spPr>
          <a:xfrm>
            <a:off x="2057373" y="765043"/>
            <a:ext cx="4634373" cy="763500"/>
          </a:xfrm>
        </p:spPr>
        <p:txBody>
          <a:bodyPr/>
          <a:lstStyle/>
          <a:p>
            <a:pPr algn="ctr"/>
            <a:r>
              <a:rPr lang="en-US" b="0" dirty="0">
                <a:latin typeface="Times New Roman" panose="02020603050405020304" pitchFamily="18" charset="0"/>
                <a:cs typeface="Times New Roman" panose="02020603050405020304" pitchFamily="18" charset="0"/>
              </a:rPr>
              <a:t>STATUS OF THE PROJECT</a:t>
            </a:r>
          </a:p>
        </p:txBody>
      </p:sp>
      <p:sp>
        <p:nvSpPr>
          <p:cNvPr id="3" name="Text Placeholder 2">
            <a:extLst>
              <a:ext uri="{FF2B5EF4-FFF2-40B4-BE49-F238E27FC236}">
                <a16:creationId xmlns:a16="http://schemas.microsoft.com/office/drawing/2014/main" id="{45AB8452-DB7B-B45C-3FA7-FC5BFFE75C5E}"/>
              </a:ext>
            </a:extLst>
          </p:cNvPr>
          <p:cNvSpPr>
            <a:spLocks noGrp="1"/>
          </p:cNvSpPr>
          <p:nvPr>
            <p:ph type="body" idx="1"/>
          </p:nvPr>
        </p:nvSpPr>
        <p:spPr>
          <a:xfrm>
            <a:off x="623400" y="2302800"/>
            <a:ext cx="8520600" cy="4555200"/>
          </a:xfrm>
        </p:spPr>
        <p:txBody>
          <a:bodyPr/>
          <a:lstStyle/>
          <a:p>
            <a:pPr marL="88900" indent="0">
              <a:buNone/>
            </a:pPr>
            <a:r>
              <a:rPr lang="en-US" dirty="0"/>
              <a:t>The status of project on </a:t>
            </a:r>
            <a:r>
              <a:rPr lang="en-US" dirty="0" err="1"/>
              <a:t>St.Mary’s</a:t>
            </a:r>
            <a:r>
              <a:rPr lang="en-US" dirty="0"/>
              <a:t> Farm is that the front end for the project is continuing .The front end which include the cow information and workers tracking .The designing of the project is completed. The home page including cow and workers is completed along with the workers tracking page. </a:t>
            </a:r>
          </a:p>
          <a:p>
            <a:pPr marL="88900" indent="0">
              <a:buNone/>
            </a:pPr>
            <a:endParaRPr lang="en-US" dirty="0"/>
          </a:p>
        </p:txBody>
      </p:sp>
    </p:spTree>
    <p:extLst>
      <p:ext uri="{BB962C8B-B14F-4D97-AF65-F5344CB8AC3E}">
        <p14:creationId xmlns:p14="http://schemas.microsoft.com/office/powerpoint/2010/main" val="1650003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22009-F3DB-86F4-761C-C07A713816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6" name="Picture 5">
            <a:extLst>
              <a:ext uri="{FF2B5EF4-FFF2-40B4-BE49-F238E27FC236}">
                <a16:creationId xmlns:a16="http://schemas.microsoft.com/office/drawing/2014/main" id="{89AF99E3-49D8-A49A-5D43-0D864E3EFC4C}"/>
              </a:ext>
            </a:extLst>
          </p:cNvPr>
          <p:cNvPicPr>
            <a:picLocks noChangeAspect="1"/>
          </p:cNvPicPr>
          <p:nvPr/>
        </p:nvPicPr>
        <p:blipFill>
          <a:blip r:embed="rId2"/>
          <a:stretch>
            <a:fillRect/>
          </a:stretch>
        </p:blipFill>
        <p:spPr>
          <a:xfrm>
            <a:off x="432352" y="429247"/>
            <a:ext cx="4934778" cy="3188597"/>
          </a:xfrm>
          <a:prstGeom prst="rect">
            <a:avLst/>
          </a:prstGeom>
        </p:spPr>
      </p:pic>
      <p:pic>
        <p:nvPicPr>
          <p:cNvPr id="8" name="Picture 7">
            <a:extLst>
              <a:ext uri="{FF2B5EF4-FFF2-40B4-BE49-F238E27FC236}">
                <a16:creationId xmlns:a16="http://schemas.microsoft.com/office/drawing/2014/main" id="{00AE197E-4600-33A9-E6AD-F22C4CE1E464}"/>
              </a:ext>
            </a:extLst>
          </p:cNvPr>
          <p:cNvPicPr>
            <a:picLocks noChangeAspect="1"/>
          </p:cNvPicPr>
          <p:nvPr/>
        </p:nvPicPr>
        <p:blipFill>
          <a:blip r:embed="rId3"/>
          <a:stretch>
            <a:fillRect/>
          </a:stretch>
        </p:blipFill>
        <p:spPr>
          <a:xfrm>
            <a:off x="3790123" y="3676202"/>
            <a:ext cx="5041012" cy="3002893"/>
          </a:xfrm>
          <a:prstGeom prst="rect">
            <a:avLst/>
          </a:prstGeom>
        </p:spPr>
      </p:pic>
    </p:spTree>
    <p:extLst>
      <p:ext uri="{BB962C8B-B14F-4D97-AF65-F5344CB8AC3E}">
        <p14:creationId xmlns:p14="http://schemas.microsoft.com/office/powerpoint/2010/main" val="132703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C746E9-C7DC-5A58-DFF4-07B8B89BB9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4" name="Picture 3">
            <a:extLst>
              <a:ext uri="{FF2B5EF4-FFF2-40B4-BE49-F238E27FC236}">
                <a16:creationId xmlns:a16="http://schemas.microsoft.com/office/drawing/2014/main" id="{1329AF4C-7F60-70A2-672E-8D6B94468545}"/>
              </a:ext>
            </a:extLst>
          </p:cNvPr>
          <p:cNvPicPr>
            <a:picLocks noChangeAspect="1"/>
          </p:cNvPicPr>
          <p:nvPr/>
        </p:nvPicPr>
        <p:blipFill>
          <a:blip r:embed="rId2"/>
          <a:stretch>
            <a:fillRect/>
          </a:stretch>
        </p:blipFill>
        <p:spPr>
          <a:xfrm>
            <a:off x="714375" y="681037"/>
            <a:ext cx="5514147" cy="3877711"/>
          </a:xfrm>
          <a:prstGeom prst="rect">
            <a:avLst/>
          </a:prstGeom>
        </p:spPr>
      </p:pic>
    </p:spTree>
    <p:extLst>
      <p:ext uri="{BB962C8B-B14F-4D97-AF65-F5344CB8AC3E}">
        <p14:creationId xmlns:p14="http://schemas.microsoft.com/office/powerpoint/2010/main" val="4218091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BA5E-7B17-E24E-53F8-8277A87B5B7B}"/>
              </a:ext>
            </a:extLst>
          </p:cNvPr>
          <p:cNvSpPr>
            <a:spLocks noGrp="1"/>
          </p:cNvSpPr>
          <p:nvPr>
            <p:ph type="title"/>
          </p:nvPr>
        </p:nvSpPr>
        <p:spPr>
          <a:xfrm>
            <a:off x="2597700" y="593367"/>
            <a:ext cx="4357282" cy="763500"/>
          </a:xfrm>
        </p:spPr>
        <p:txBody>
          <a:bodyPr/>
          <a:lstStyle/>
          <a:p>
            <a:pPr algn="ctr"/>
            <a:r>
              <a:rPr lang="en-US" b="0" dirty="0">
                <a:latin typeface="Times New Roman" panose="02020603050405020304" pitchFamily="18" charset="0"/>
                <a:cs typeface="Times New Roman" panose="02020603050405020304" pitchFamily="18" charset="0"/>
              </a:rPr>
              <a:t>CONFIRMATION LETTER</a:t>
            </a:r>
          </a:p>
        </p:txBody>
      </p:sp>
      <p:sp>
        <p:nvSpPr>
          <p:cNvPr id="3" name="Text Placeholder 2">
            <a:extLst>
              <a:ext uri="{FF2B5EF4-FFF2-40B4-BE49-F238E27FC236}">
                <a16:creationId xmlns:a16="http://schemas.microsoft.com/office/drawing/2014/main" id="{0704E298-9799-7857-87E5-65628721D0DC}"/>
              </a:ext>
            </a:extLst>
          </p:cNvPr>
          <p:cNvSpPr>
            <a:spLocks noGrp="1"/>
          </p:cNvSpPr>
          <p:nvPr>
            <p:ph type="body" idx="1"/>
          </p:nvPr>
        </p:nvSpPr>
        <p:spPr/>
        <p:txBody>
          <a:bodyPr/>
          <a:lstStyle/>
          <a:p>
            <a:pPr marL="88900" indent="0">
              <a:buNone/>
            </a:pPr>
            <a:endParaRPr lang="en-US" dirty="0"/>
          </a:p>
        </p:txBody>
      </p:sp>
      <p:pic>
        <p:nvPicPr>
          <p:cNvPr id="7" name="Picture 6">
            <a:extLst>
              <a:ext uri="{FF2B5EF4-FFF2-40B4-BE49-F238E27FC236}">
                <a16:creationId xmlns:a16="http://schemas.microsoft.com/office/drawing/2014/main" id="{4F31925C-8930-75AF-124B-A52DAB77C75D}"/>
              </a:ext>
            </a:extLst>
          </p:cNvPr>
          <p:cNvPicPr>
            <a:picLocks noChangeAspect="1"/>
          </p:cNvPicPr>
          <p:nvPr/>
        </p:nvPicPr>
        <p:blipFill>
          <a:blip r:embed="rId2"/>
          <a:stretch>
            <a:fillRect/>
          </a:stretch>
        </p:blipFill>
        <p:spPr>
          <a:xfrm>
            <a:off x="311700" y="1536633"/>
            <a:ext cx="4210638" cy="4555201"/>
          </a:xfrm>
          <a:prstGeom prst="rect">
            <a:avLst/>
          </a:prstGeom>
        </p:spPr>
      </p:pic>
      <p:pic>
        <p:nvPicPr>
          <p:cNvPr id="9" name="Picture 8">
            <a:extLst>
              <a:ext uri="{FF2B5EF4-FFF2-40B4-BE49-F238E27FC236}">
                <a16:creationId xmlns:a16="http://schemas.microsoft.com/office/drawing/2014/main" id="{5CA61C71-BB9A-8121-56F5-371AA91FB87C}"/>
              </a:ext>
            </a:extLst>
          </p:cNvPr>
          <p:cNvPicPr>
            <a:picLocks noChangeAspect="1"/>
          </p:cNvPicPr>
          <p:nvPr/>
        </p:nvPicPr>
        <p:blipFill>
          <a:blip r:embed="rId3"/>
          <a:stretch>
            <a:fillRect/>
          </a:stretch>
        </p:blipFill>
        <p:spPr>
          <a:xfrm>
            <a:off x="4776341" y="1536631"/>
            <a:ext cx="4229690" cy="4555202"/>
          </a:xfrm>
          <a:prstGeom prst="rect">
            <a:avLst/>
          </a:prstGeom>
        </p:spPr>
      </p:pic>
    </p:spTree>
    <p:extLst>
      <p:ext uri="{BB962C8B-B14F-4D97-AF65-F5344CB8AC3E}">
        <p14:creationId xmlns:p14="http://schemas.microsoft.com/office/powerpoint/2010/main" val="416444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56970B-CDC4-A04D-28B2-93778D4828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pic>
        <p:nvPicPr>
          <p:cNvPr id="6" name="Picture 5">
            <a:extLst>
              <a:ext uri="{FF2B5EF4-FFF2-40B4-BE49-F238E27FC236}">
                <a16:creationId xmlns:a16="http://schemas.microsoft.com/office/drawing/2014/main" id="{F357DA8C-4BAD-DC39-D39B-35DD2B09BAD6}"/>
              </a:ext>
            </a:extLst>
          </p:cNvPr>
          <p:cNvPicPr>
            <a:picLocks noChangeAspect="1"/>
          </p:cNvPicPr>
          <p:nvPr/>
        </p:nvPicPr>
        <p:blipFill>
          <a:blip r:embed="rId2"/>
          <a:stretch>
            <a:fillRect/>
          </a:stretch>
        </p:blipFill>
        <p:spPr>
          <a:xfrm>
            <a:off x="2297091" y="450696"/>
            <a:ext cx="4258269" cy="5591955"/>
          </a:xfrm>
          <a:prstGeom prst="rect">
            <a:avLst/>
          </a:prstGeom>
        </p:spPr>
      </p:pic>
    </p:spTree>
    <p:extLst>
      <p:ext uri="{BB962C8B-B14F-4D97-AF65-F5344CB8AC3E}">
        <p14:creationId xmlns:p14="http://schemas.microsoft.com/office/powerpoint/2010/main" val="351340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6" name="TextBox 5">
            <a:extLst>
              <a:ext uri="{FF2B5EF4-FFF2-40B4-BE49-F238E27FC236}">
                <a16:creationId xmlns:a16="http://schemas.microsoft.com/office/drawing/2014/main" id="{3FB97AB0-2E56-30EE-BD5F-2B1B59DE3D97}"/>
              </a:ext>
            </a:extLst>
          </p:cNvPr>
          <p:cNvSpPr txBox="1"/>
          <p:nvPr/>
        </p:nvSpPr>
        <p:spPr>
          <a:xfrm>
            <a:off x="789710" y="1306382"/>
            <a:ext cx="8229599"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INTRODUCTION ABOUT COMMUNITY</a:t>
            </a:r>
          </a:p>
        </p:txBody>
      </p:sp>
      <p:sp>
        <p:nvSpPr>
          <p:cNvPr id="3" name="TextBox 2">
            <a:extLst>
              <a:ext uri="{FF2B5EF4-FFF2-40B4-BE49-F238E27FC236}">
                <a16:creationId xmlns:a16="http://schemas.microsoft.com/office/drawing/2014/main" id="{D4230F3E-7D72-9842-2CDD-50E73BD0B8FC}"/>
              </a:ext>
            </a:extLst>
          </p:cNvPr>
          <p:cNvSpPr txBox="1"/>
          <p:nvPr/>
        </p:nvSpPr>
        <p:spPr>
          <a:xfrm>
            <a:off x="401783" y="2420265"/>
            <a:ext cx="8465126" cy="163121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St. Mary’s Farm is situated in </a:t>
            </a:r>
            <a:r>
              <a:rPr lang="en-US" sz="2000" dirty="0" err="1">
                <a:latin typeface="Times New Roman" panose="02020603050405020304" pitchFamily="18" charset="0"/>
                <a:cs typeface="Times New Roman" panose="02020603050405020304" pitchFamily="18" charset="0"/>
              </a:rPr>
              <a:t>Gonipura</a:t>
            </a:r>
            <a:r>
              <a:rPr lang="en-US" sz="2000" dirty="0">
                <a:latin typeface="Times New Roman" panose="02020603050405020304" pitchFamily="18" charset="0"/>
                <a:cs typeface="Times New Roman" panose="02020603050405020304" pitchFamily="18" charset="0"/>
              </a:rPr>
              <a:t> Village in </a:t>
            </a:r>
            <a:r>
              <a:rPr lang="en-US" sz="2000" dirty="0" err="1">
                <a:latin typeface="Times New Roman" panose="02020603050405020304" pitchFamily="18" charset="0"/>
                <a:cs typeface="Times New Roman" panose="02020603050405020304" pitchFamily="18" charset="0"/>
              </a:rPr>
              <a:t>Kumbalgodu-Gollahally</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Kengeri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Hobli</a:t>
            </a:r>
            <a:r>
              <a:rPr lang="en-US" sz="2000" dirty="0">
                <a:latin typeface="Times New Roman" panose="02020603050405020304" pitchFamily="18" charset="0"/>
                <a:cs typeface="Times New Roman" panose="02020603050405020304" pitchFamily="18" charset="0"/>
              </a:rPr>
              <a:t>, Bangalore South Taluk. The main crops are coconut, ragi, plantain, etc. It has a well-developed dairy farm. </a:t>
            </a:r>
            <a:r>
              <a:rPr lang="en-US" sz="2000" dirty="0" err="1">
                <a:latin typeface="Times New Roman" panose="02020603050405020304" pitchFamily="18" charset="0"/>
                <a:cs typeface="Times New Roman" panose="02020603050405020304" pitchFamily="18" charset="0"/>
              </a:rPr>
              <a:t>Devadan</a:t>
            </a:r>
            <a:r>
              <a:rPr lang="en-US" sz="2000" dirty="0">
                <a:latin typeface="Times New Roman" panose="02020603050405020304" pitchFamily="18" charset="0"/>
                <a:cs typeface="Times New Roman" panose="02020603050405020304" pitchFamily="18" charset="0"/>
              </a:rPr>
              <a:t> Farm extends with coconut trees, fodder grass, mango groves and other fruit trees. The property is situated along the main road of Bangalore-Mysore state highway.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83E31-C1F5-C99D-F298-21E97A6F2C85}"/>
              </a:ext>
            </a:extLst>
          </p:cNvPr>
          <p:cNvSpPr>
            <a:spLocks noGrp="1"/>
          </p:cNvSpPr>
          <p:nvPr>
            <p:ph type="title"/>
          </p:nvPr>
        </p:nvSpPr>
        <p:spPr>
          <a:xfrm>
            <a:off x="2833228" y="510240"/>
            <a:ext cx="2431499" cy="763500"/>
          </a:xfrm>
        </p:spPr>
        <p:txBody>
          <a:bodyPr/>
          <a:lstStyle/>
          <a:p>
            <a:pPr algn="ctr"/>
            <a:r>
              <a:rPr lang="en-US" b="0" dirty="0">
                <a:latin typeface="Times New Roman" panose="02020603050405020304" pitchFamily="18" charset="0"/>
                <a:cs typeface="Times New Roman" panose="02020603050405020304" pitchFamily="18" charset="0"/>
              </a:rPr>
              <a:t>ABSTRACT</a:t>
            </a:r>
          </a:p>
        </p:txBody>
      </p:sp>
      <p:sp>
        <p:nvSpPr>
          <p:cNvPr id="3" name="Text Placeholder 2">
            <a:extLst>
              <a:ext uri="{FF2B5EF4-FFF2-40B4-BE49-F238E27FC236}">
                <a16:creationId xmlns:a16="http://schemas.microsoft.com/office/drawing/2014/main" id="{60D2530F-F5CF-27EF-0D67-DDC0F9BD1FA1}"/>
              </a:ext>
            </a:extLst>
          </p:cNvPr>
          <p:cNvSpPr>
            <a:spLocks noGrp="1"/>
          </p:cNvSpPr>
          <p:nvPr>
            <p:ph type="body" idx="1"/>
          </p:nvPr>
        </p:nvSpPr>
        <p:spPr/>
        <p:txBody>
          <a:bodyPr/>
          <a:lstStyle/>
          <a:p>
            <a:r>
              <a:rPr lang="en-US" dirty="0"/>
              <a:t>The St. Mary's Farm Project represents a pioneering initiative aimed at revolutionizing agricultural practices through the integration of advanced technologies for cow tracking and workers management. This study delves into the multifaceted approach adopted by the project to optimize resource utilization, enhance productivity, and ensure sustainable agricultural practices.</a:t>
            </a:r>
          </a:p>
          <a:p>
            <a:endParaRPr lang="en-US" dirty="0"/>
          </a:p>
          <a:p>
            <a:r>
              <a:rPr lang="en-US" dirty="0"/>
              <a:t>Cow tracking is a pivotal component of the project, leveraging cutting-edge GPS and sensor technologies to monitor the location, health, and behavior of each cattle. The implementation of this system has not only facilitated real-time tracking but has also enabled precise data-driven decision-making for livestock management. The utilization of cow tracking has resulted in improved breeding programs, disease prevention, and overall health monitoring.</a:t>
            </a:r>
          </a:p>
        </p:txBody>
      </p:sp>
    </p:spTree>
    <p:extLst>
      <p:ext uri="{BB962C8B-B14F-4D97-AF65-F5344CB8AC3E}">
        <p14:creationId xmlns:p14="http://schemas.microsoft.com/office/powerpoint/2010/main" val="484826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167A-E583-40E5-D25C-A53B49F96EF6}"/>
              </a:ext>
            </a:extLst>
          </p:cNvPr>
          <p:cNvSpPr>
            <a:spLocks noGrp="1"/>
          </p:cNvSpPr>
          <p:nvPr>
            <p:ph type="title"/>
          </p:nvPr>
        </p:nvSpPr>
        <p:spPr/>
        <p:txBody>
          <a:bodyPr/>
          <a:lstStyle/>
          <a:p>
            <a:r>
              <a:rPr lang="en-US" dirty="0"/>
              <a:t>                                  </a:t>
            </a:r>
            <a:r>
              <a:rPr lang="en-US" b="0"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84AA64EB-B302-1150-9345-2FA90E69FCD6}"/>
              </a:ext>
            </a:extLst>
          </p:cNvPr>
          <p:cNvSpPr>
            <a:spLocks noGrp="1"/>
          </p:cNvSpPr>
          <p:nvPr>
            <p:ph type="body" idx="1"/>
          </p:nvPr>
        </p:nvSpPr>
        <p:spPr/>
        <p:txBody>
          <a:bodyPr/>
          <a:lstStyle/>
          <a:p>
            <a:r>
              <a:rPr lang="en-US" dirty="0"/>
              <a:t>The implementation of cow tracking technologies has emerged as a pivotal strategy within the St. Mary's Farm Project. By tracking the details about the cow such as health, milk production, breeding information, </a:t>
            </a:r>
            <a:r>
              <a:rPr lang="en-US" dirty="0" err="1"/>
              <a:t>etc</a:t>
            </a:r>
            <a:r>
              <a:rPr lang="en-US" dirty="0"/>
              <a:t>, and also about the workers’ management, and their duties. Real-time tracking, health assessments, and behavioral analysis have become integral components of the project's methodology, fostering a data-driven approach to decision-making in livestock husbandry. The resulting precision in managing breeding programs and preventing diseases elevates the cattle's welfare and enhances the farm's overall productivity and sustainability.</a:t>
            </a:r>
          </a:p>
        </p:txBody>
      </p:sp>
      <p:pic>
        <p:nvPicPr>
          <p:cNvPr id="7" name="Picture 6">
            <a:extLst>
              <a:ext uri="{FF2B5EF4-FFF2-40B4-BE49-F238E27FC236}">
                <a16:creationId xmlns:a16="http://schemas.microsoft.com/office/drawing/2014/main" id="{B608BA64-0591-1F1B-E72F-62EF9809BFDC}"/>
              </a:ext>
            </a:extLst>
          </p:cNvPr>
          <p:cNvPicPr>
            <a:picLocks noChangeAspect="1"/>
          </p:cNvPicPr>
          <p:nvPr/>
        </p:nvPicPr>
        <p:blipFill>
          <a:blip r:embed="rId2"/>
          <a:stretch>
            <a:fillRect/>
          </a:stretch>
        </p:blipFill>
        <p:spPr>
          <a:xfrm>
            <a:off x="5716759" y="4775172"/>
            <a:ext cx="3172691" cy="2082828"/>
          </a:xfrm>
          <a:prstGeom prst="rect">
            <a:avLst/>
          </a:prstGeom>
        </p:spPr>
      </p:pic>
    </p:spTree>
    <p:extLst>
      <p:ext uri="{BB962C8B-B14F-4D97-AF65-F5344CB8AC3E}">
        <p14:creationId xmlns:p14="http://schemas.microsoft.com/office/powerpoint/2010/main" val="6940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7E19-A9DD-4B72-7108-E1B395F160E5}"/>
              </a:ext>
            </a:extLst>
          </p:cNvPr>
          <p:cNvSpPr>
            <a:spLocks noGrp="1"/>
          </p:cNvSpPr>
          <p:nvPr>
            <p:ph type="title"/>
          </p:nvPr>
        </p:nvSpPr>
        <p:spPr>
          <a:xfrm>
            <a:off x="2358722" y="593367"/>
            <a:ext cx="4426555" cy="763500"/>
          </a:xfrm>
        </p:spPr>
        <p:txBody>
          <a:bodyPr/>
          <a:lstStyle/>
          <a:p>
            <a:r>
              <a:rPr lang="en-US" b="0" dirty="0">
                <a:latin typeface="Times New Roman" panose="02020603050405020304" pitchFamily="18" charset="0"/>
                <a:cs typeface="Times New Roman" panose="02020603050405020304" pitchFamily="18" charset="0"/>
              </a:rPr>
              <a:t>PROBLEM STATEMENT</a:t>
            </a:r>
          </a:p>
        </p:txBody>
      </p:sp>
      <p:sp>
        <p:nvSpPr>
          <p:cNvPr id="3" name="Text Placeholder 2">
            <a:extLst>
              <a:ext uri="{FF2B5EF4-FFF2-40B4-BE49-F238E27FC236}">
                <a16:creationId xmlns:a16="http://schemas.microsoft.com/office/drawing/2014/main" id="{E65599D9-E7C7-7E64-6B19-7D923B854C28}"/>
              </a:ext>
            </a:extLst>
          </p:cNvPr>
          <p:cNvSpPr>
            <a:spLocks noGrp="1"/>
          </p:cNvSpPr>
          <p:nvPr>
            <p:ph type="body" idx="1"/>
          </p:nvPr>
        </p:nvSpPr>
        <p:spPr/>
        <p:txBody>
          <a:bodyPr/>
          <a:lstStyle/>
          <a:p>
            <a:pPr marL="88900" indent="0">
              <a:buNone/>
            </a:pPr>
            <a:r>
              <a:rPr lang="en-US" i="0" dirty="0">
                <a:solidFill>
                  <a:schemeClr val="tx1"/>
                </a:solidFill>
                <a:latin typeface="Times New Roman" panose="02020603050405020304" pitchFamily="18" charset="0"/>
                <a:cs typeface="Times New Roman" panose="02020603050405020304" pitchFamily="18" charset="0"/>
              </a:rPr>
              <a:t>In the context of the St. Mary's Farm Project, several pressing issues have been identified, prompting the need for a comprehensive solution through the implementation of cow tracking and workers management technologies.</a:t>
            </a:r>
          </a:p>
          <a:p>
            <a:pPr marL="88900" indent="0">
              <a:buNone/>
            </a:pPr>
            <a:endParaRPr lang="en-US" i="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Livestock Management Challenges</a:t>
            </a:r>
          </a:p>
          <a:p>
            <a:pPr>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Labor Allocation and Monitoring Issues</a:t>
            </a:r>
          </a:p>
          <a:p>
            <a:pPr>
              <a:buFont typeface="Arial" panose="020B0604020202020204" pitchFamily="34" charset="0"/>
              <a:buChar char="•"/>
            </a:pPr>
            <a:endParaRPr lang="en-US"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35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30CC-E723-AC8C-C8E5-14CD25D19A48}"/>
              </a:ext>
            </a:extLst>
          </p:cNvPr>
          <p:cNvSpPr>
            <a:spLocks noGrp="1"/>
          </p:cNvSpPr>
          <p:nvPr>
            <p:ph type="title"/>
          </p:nvPr>
        </p:nvSpPr>
        <p:spPr>
          <a:xfrm>
            <a:off x="2389882" y="524094"/>
            <a:ext cx="3609136" cy="763500"/>
          </a:xfrm>
        </p:spPr>
        <p:txBody>
          <a:bodyPr/>
          <a:lstStyle/>
          <a:p>
            <a:r>
              <a:rPr lang="en-US" b="0" dirty="0">
                <a:latin typeface="Times New Roman" panose="02020603050405020304" pitchFamily="18" charset="0"/>
                <a:cs typeface="Times New Roman" panose="02020603050405020304" pitchFamily="18" charset="0"/>
              </a:rPr>
              <a:t>PROPOSED SYSTEM</a:t>
            </a:r>
          </a:p>
        </p:txBody>
      </p:sp>
      <p:sp>
        <p:nvSpPr>
          <p:cNvPr id="3" name="Text Placeholder 2">
            <a:extLst>
              <a:ext uri="{FF2B5EF4-FFF2-40B4-BE49-F238E27FC236}">
                <a16:creationId xmlns:a16="http://schemas.microsoft.com/office/drawing/2014/main" id="{36E3E3E9-DA74-5702-8D2A-A2E11058F1A0}"/>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The proposed system for the </a:t>
            </a:r>
            <a:r>
              <a:rPr lang="en-US" dirty="0" err="1">
                <a:latin typeface="Times New Roman" panose="02020603050405020304" pitchFamily="18" charset="0"/>
                <a:cs typeface="Times New Roman" panose="02020603050405020304" pitchFamily="18" charset="0"/>
              </a:rPr>
              <a:t>St.Mary’s</a:t>
            </a:r>
            <a:r>
              <a:rPr lang="en-US" dirty="0">
                <a:latin typeface="Times New Roman" panose="02020603050405020304" pitchFamily="18" charset="0"/>
                <a:cs typeface="Times New Roman" panose="02020603050405020304" pitchFamily="18" charset="0"/>
              </a:rPr>
              <a:t> farm is the cow tracking and workers management. The application helps to track the cows health ,number of cows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in the farm.</a:t>
            </a:r>
            <a:r>
              <a:rPr lang="en-US" b="0" i="0" dirty="0">
                <a:solidFill>
                  <a:srgbClr val="D1D5DB"/>
                </a:solidFill>
                <a:effectLst/>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The proposed workers management system leverages cutting-edge software and IoT devices to optimize human resource allocation and monitoring. A centralized platform will facilitate task assignment, progress tracking, and communication among farm workers. </a:t>
            </a:r>
            <a:r>
              <a:rPr lang="en-US"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42010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256E-B427-BE4D-AB66-CC3BCA907B48}"/>
              </a:ext>
            </a:extLst>
          </p:cNvPr>
          <p:cNvSpPr>
            <a:spLocks noGrp="1"/>
          </p:cNvSpPr>
          <p:nvPr>
            <p:ph type="title"/>
          </p:nvPr>
        </p:nvSpPr>
        <p:spPr>
          <a:xfrm>
            <a:off x="422537" y="648785"/>
            <a:ext cx="8520600" cy="763500"/>
          </a:xfrm>
        </p:spPr>
        <p:txBody>
          <a:bodyPr/>
          <a:lstStyle/>
          <a:p>
            <a:pPr algn="ctr"/>
            <a:r>
              <a:rPr lang="en-US" b="0" dirty="0">
                <a:latin typeface="Times New Roman" panose="02020603050405020304" pitchFamily="18" charset="0"/>
                <a:cs typeface="Times New Roman" panose="02020603050405020304" pitchFamily="18" charset="0"/>
              </a:rPr>
              <a:t>SOFTWARE AND HARDWARE RECQUIREMETS</a:t>
            </a:r>
          </a:p>
        </p:txBody>
      </p:sp>
      <p:sp>
        <p:nvSpPr>
          <p:cNvPr id="3" name="Text Placeholder 2">
            <a:extLst>
              <a:ext uri="{FF2B5EF4-FFF2-40B4-BE49-F238E27FC236}">
                <a16:creationId xmlns:a16="http://schemas.microsoft.com/office/drawing/2014/main" id="{C798D53B-29E0-B4F9-4C3C-78B05CBAB147}"/>
              </a:ext>
            </a:extLst>
          </p:cNvPr>
          <p:cNvSpPr>
            <a:spLocks noGrp="1"/>
          </p:cNvSpPr>
          <p:nvPr>
            <p:ph type="body" idx="1"/>
          </p:nvPr>
        </p:nvSpPr>
        <p:spPr/>
        <p:txBody>
          <a:bodyPr/>
          <a:lstStyle/>
          <a:p>
            <a:r>
              <a:rPr lang="en-US" sz="1600" dirty="0"/>
              <a:t>Software Requirements:</a:t>
            </a:r>
          </a:p>
          <a:p>
            <a:r>
              <a:rPr lang="en-US" sz="1600" dirty="0"/>
              <a:t>Database Management System (DBMS):My SQL</a:t>
            </a:r>
          </a:p>
          <a:p>
            <a:endParaRPr lang="en-US" sz="1600" dirty="0"/>
          </a:p>
          <a:p>
            <a:r>
              <a:rPr lang="en-US" sz="1600" dirty="0"/>
              <a:t>Backend Development:</a:t>
            </a:r>
          </a:p>
          <a:p>
            <a:r>
              <a:rPr lang="en-US" sz="1600" dirty="0"/>
              <a:t>MongoDB</a:t>
            </a:r>
          </a:p>
          <a:p>
            <a:r>
              <a:rPr lang="en-US" sz="1600" dirty="0"/>
              <a:t>Node.js</a:t>
            </a:r>
          </a:p>
          <a:p>
            <a:r>
              <a:rPr lang="en-US" sz="1600" dirty="0"/>
              <a:t>Frontend Development:</a:t>
            </a:r>
          </a:p>
          <a:p>
            <a:r>
              <a:rPr lang="en-US" sz="1600" dirty="0"/>
              <a:t>Web Application: React.js</a:t>
            </a:r>
          </a:p>
          <a:p>
            <a:r>
              <a:rPr lang="en-US" sz="1600" dirty="0"/>
              <a:t>Version Control:</a:t>
            </a:r>
          </a:p>
          <a:p>
            <a:r>
              <a:rPr lang="en-US" sz="1600" dirty="0"/>
              <a:t>Git for version control to track changes in the codebase.</a:t>
            </a:r>
          </a:p>
          <a:p>
            <a:endParaRPr lang="en-US" sz="1200" dirty="0"/>
          </a:p>
        </p:txBody>
      </p:sp>
    </p:spTree>
    <p:extLst>
      <p:ext uri="{BB962C8B-B14F-4D97-AF65-F5344CB8AC3E}">
        <p14:creationId xmlns:p14="http://schemas.microsoft.com/office/powerpoint/2010/main" val="23710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B1DA2A-FCE9-C263-57AB-EE65E7926131}"/>
              </a:ext>
            </a:extLst>
          </p:cNvPr>
          <p:cNvSpPr>
            <a:spLocks noGrp="1"/>
          </p:cNvSpPr>
          <p:nvPr>
            <p:ph type="body" idx="1"/>
          </p:nvPr>
        </p:nvSpPr>
        <p:spPr>
          <a:xfrm>
            <a:off x="586050" y="1017913"/>
            <a:ext cx="8160758" cy="4239300"/>
          </a:xfrm>
        </p:spPr>
        <p:txBody>
          <a:bodyPr/>
          <a:lstStyle/>
          <a:p>
            <a:endParaRPr lang="en-US" sz="1600" dirty="0"/>
          </a:p>
          <a:p>
            <a:endParaRPr lang="en-US" sz="1600" dirty="0"/>
          </a:p>
          <a:p>
            <a:r>
              <a:rPr lang="en-US" sz="1600" dirty="0"/>
              <a:t>Git for version control to track changes in the codebase.</a:t>
            </a:r>
          </a:p>
          <a:p>
            <a:pPr marL="152400" indent="0">
              <a:buNone/>
            </a:pPr>
            <a:endParaRPr lang="en-US" sz="1600" dirty="0"/>
          </a:p>
          <a:p>
            <a:r>
              <a:rPr lang="en-US" sz="1600" dirty="0"/>
              <a:t>Hardware Requirements:</a:t>
            </a:r>
          </a:p>
          <a:p>
            <a:r>
              <a:rPr lang="en-US" sz="1600" dirty="0"/>
              <a:t>Application Server: Node.js.</a:t>
            </a:r>
          </a:p>
          <a:p>
            <a:r>
              <a:rPr lang="en-US" sz="1600" dirty="0"/>
              <a:t>Database Server: Dedicated server or cloud-based instance for the database.</a:t>
            </a:r>
          </a:p>
          <a:p>
            <a:pPr marL="152400" indent="0">
              <a:buNone/>
            </a:pPr>
            <a:endParaRPr lang="en-US" dirty="0"/>
          </a:p>
        </p:txBody>
      </p:sp>
      <p:sp>
        <p:nvSpPr>
          <p:cNvPr id="4" name="Slide Number Placeholder 3">
            <a:extLst>
              <a:ext uri="{FF2B5EF4-FFF2-40B4-BE49-F238E27FC236}">
                <a16:creationId xmlns:a16="http://schemas.microsoft.com/office/drawing/2014/main" id="{48A5870A-8D1A-8B78-657A-0A1024557D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150836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994D-670D-0A83-9549-0C197A8A308E}"/>
              </a:ext>
            </a:extLst>
          </p:cNvPr>
          <p:cNvSpPr>
            <a:spLocks noGrp="1"/>
          </p:cNvSpPr>
          <p:nvPr>
            <p:ph type="title"/>
          </p:nvPr>
        </p:nvSpPr>
        <p:spPr>
          <a:xfrm>
            <a:off x="311700" y="524697"/>
            <a:ext cx="8520600" cy="763500"/>
          </a:xfrm>
        </p:spPr>
        <p:txBody>
          <a:bodyPr/>
          <a:lstStyle/>
          <a:p>
            <a:pPr algn="ctr"/>
            <a:r>
              <a:rPr lang="en-US" b="0" dirty="0">
                <a:latin typeface="Times New Roman" panose="02020603050405020304" pitchFamily="18" charset="0"/>
                <a:cs typeface="Times New Roman" panose="02020603050405020304" pitchFamily="18" charset="0"/>
              </a:rPr>
              <a:t>PROPOSED BLOCK DIAGRAM AND ARCHITECTURE</a:t>
            </a:r>
          </a:p>
        </p:txBody>
      </p:sp>
      <p:sp>
        <p:nvSpPr>
          <p:cNvPr id="3" name="Text Placeholder 2">
            <a:extLst>
              <a:ext uri="{FF2B5EF4-FFF2-40B4-BE49-F238E27FC236}">
                <a16:creationId xmlns:a16="http://schemas.microsoft.com/office/drawing/2014/main" id="{DB749E50-BAF3-7755-A6B9-8D7E1253E304}"/>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47B96EAD-A888-8789-E89F-41DEC35E4145}"/>
              </a:ext>
            </a:extLst>
          </p:cNvPr>
          <p:cNvPicPr>
            <a:picLocks noChangeAspect="1"/>
          </p:cNvPicPr>
          <p:nvPr/>
        </p:nvPicPr>
        <p:blipFill>
          <a:blip r:embed="rId2"/>
          <a:stretch>
            <a:fillRect/>
          </a:stretch>
        </p:blipFill>
        <p:spPr>
          <a:xfrm>
            <a:off x="311700" y="1536633"/>
            <a:ext cx="8520600" cy="4555200"/>
          </a:xfrm>
          <a:prstGeom prst="rect">
            <a:avLst/>
          </a:prstGeom>
        </p:spPr>
      </p:pic>
      <p:pic>
        <p:nvPicPr>
          <p:cNvPr id="6" name="Picture 5">
            <a:extLst>
              <a:ext uri="{FF2B5EF4-FFF2-40B4-BE49-F238E27FC236}">
                <a16:creationId xmlns:a16="http://schemas.microsoft.com/office/drawing/2014/main" id="{900C8E88-93AA-B1E2-50AC-74D2C1C3E864}"/>
              </a:ext>
            </a:extLst>
          </p:cNvPr>
          <p:cNvPicPr>
            <a:picLocks noChangeAspect="1"/>
          </p:cNvPicPr>
          <p:nvPr/>
        </p:nvPicPr>
        <p:blipFill>
          <a:blip r:embed="rId3"/>
          <a:stretch>
            <a:fillRect/>
          </a:stretch>
        </p:blipFill>
        <p:spPr>
          <a:xfrm>
            <a:off x="4448175" y="3328987"/>
            <a:ext cx="247650" cy="200025"/>
          </a:xfrm>
          <a:prstGeom prst="rect">
            <a:avLst/>
          </a:prstGeom>
        </p:spPr>
      </p:pic>
      <p:pic>
        <p:nvPicPr>
          <p:cNvPr id="7" name="Picture 6">
            <a:extLst>
              <a:ext uri="{FF2B5EF4-FFF2-40B4-BE49-F238E27FC236}">
                <a16:creationId xmlns:a16="http://schemas.microsoft.com/office/drawing/2014/main" id="{F0D1EC7E-89D5-DDDA-7AD6-F24C479C6F6A}"/>
              </a:ext>
            </a:extLst>
          </p:cNvPr>
          <p:cNvPicPr>
            <a:picLocks noChangeAspect="1"/>
          </p:cNvPicPr>
          <p:nvPr/>
        </p:nvPicPr>
        <p:blipFill>
          <a:blip r:embed="rId3"/>
          <a:stretch>
            <a:fillRect/>
          </a:stretch>
        </p:blipFill>
        <p:spPr>
          <a:xfrm>
            <a:off x="2579618" y="1964013"/>
            <a:ext cx="1594817" cy="235848"/>
          </a:xfrm>
          <a:prstGeom prst="rect">
            <a:avLst/>
          </a:prstGeom>
        </p:spPr>
      </p:pic>
      <p:sp>
        <p:nvSpPr>
          <p:cNvPr id="8" name="TextBox 7">
            <a:extLst>
              <a:ext uri="{FF2B5EF4-FFF2-40B4-BE49-F238E27FC236}">
                <a16:creationId xmlns:a16="http://schemas.microsoft.com/office/drawing/2014/main" id="{6F297A67-35E6-AE74-4635-562130A5BB6F}"/>
              </a:ext>
            </a:extLst>
          </p:cNvPr>
          <p:cNvSpPr txBox="1"/>
          <p:nvPr/>
        </p:nvSpPr>
        <p:spPr>
          <a:xfrm>
            <a:off x="2977183" y="1892084"/>
            <a:ext cx="1594817"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Workers</a:t>
            </a:r>
          </a:p>
        </p:txBody>
      </p:sp>
    </p:spTree>
    <p:extLst>
      <p:ext uri="{BB962C8B-B14F-4D97-AF65-F5344CB8AC3E}">
        <p14:creationId xmlns:p14="http://schemas.microsoft.com/office/powerpoint/2010/main" val="3590561055"/>
      </p:ext>
    </p:extLst>
  </p:cSld>
  <p:clrMapOvr>
    <a:masterClrMapping/>
  </p:clrMapOvr>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762</TotalTime>
  <Words>604</Words>
  <Application>Microsoft Office PowerPoint</Application>
  <PresentationFormat>On-screen Show (4:3)</PresentationFormat>
  <Paragraphs>53</Paragraphs>
  <Slides>14</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Basic</vt:lpstr>
      <vt:lpstr>Times New Roman</vt:lpstr>
      <vt:lpstr>Archivo Narrow</vt:lpstr>
      <vt:lpstr>Arial</vt:lpstr>
      <vt:lpstr>Georgia</vt:lpstr>
      <vt:lpstr>simple-light</vt:lpstr>
      <vt:lpstr>Simple Light</vt:lpstr>
      <vt:lpstr>        </vt:lpstr>
      <vt:lpstr>PowerPoint Presentation</vt:lpstr>
      <vt:lpstr>ABSTRACT</vt:lpstr>
      <vt:lpstr>                                  INTRODUCTION</vt:lpstr>
      <vt:lpstr>PROBLEM STATEMENT</vt:lpstr>
      <vt:lpstr>PROPOSED SYSTEM</vt:lpstr>
      <vt:lpstr>SOFTWARE AND HARDWARE RECQUIREMETS</vt:lpstr>
      <vt:lpstr>PowerPoint Presentation</vt:lpstr>
      <vt:lpstr>PROPOSED BLOCK DIAGRAM AND ARCHITECTURE</vt:lpstr>
      <vt:lpstr>STATUS OF THE PROJECT</vt:lpstr>
      <vt:lpstr>PowerPoint Presentation</vt:lpstr>
      <vt:lpstr>PowerPoint Presentation</vt:lpstr>
      <vt:lpstr>CONFIRMATION LETTER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hp</dc:creator>
  <cp:lastModifiedBy>Vignesh Muralidharan</cp:lastModifiedBy>
  <cp:revision>17</cp:revision>
  <dcterms:modified xsi:type="dcterms:W3CDTF">2023-12-18T04:49:59Z</dcterms:modified>
</cp:coreProperties>
</file>